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commentAuthors.xml" ContentType="application/vnd.openxmlformats-officedocument.presentationml.commentAuthors+xml"/>
  <Override PartName="/ppt/comments/comment1.xml" ContentType="application/vnd.openxmlformats-officedocument.presentationml.comment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2.5-->
<p:presentation xmlns:r="http://schemas.openxmlformats.org/officeDocument/2006/relationships" xmlns:a="http://schemas.openxmlformats.org/drawingml/2006/main" xmlns:p="http://schemas.openxmlformats.org/presentationml/2006/main">
  <p:sldMasterIdLst>
    <p:sldMasterId id="2147483648" r:id="rId2"/>
    <p:sldMasterId id="2147483677" r:id="rId3"/>
    <p:sldMasterId id="2147483689" r:id="rId4"/>
  </p:sldMasterIdLst>
  <p:notesMasterIdLst>
    <p:notesMasterId r:id="rId5"/>
  </p:notesMasterIdLst>
  <p:sldIdLst>
    <p:sldId id="256" r:id="rId6"/>
    <p:sldId id="257" r:id="rId7"/>
    <p:sldId id="258" r:id="rId8"/>
    <p:sldId id="262" r:id="rId9"/>
    <p:sldId id="265" r:id="rId10"/>
    <p:sldId id="268" r:id="rId11"/>
    <p:sldId id="271" r:id="rId12"/>
    <p:sldId id="274" r:id="rId13"/>
    <p:sldId id="277" r:id="rId14"/>
    <p:sldId id="280" r:id="rId15"/>
    <p:sldId id="283" r:id="rId16"/>
    <p:sldId id="286" r:id="rId17"/>
    <p:sldId id="289" r:id="rId18"/>
    <p:sldId id="292" r:id="rId19"/>
    <p:sldId id="295" r:id="rId20"/>
    <p:sldId id="298" r:id="rId21"/>
    <p:sldId id="301" r:id="rId22"/>
    <p:sldId id="304" r:id="rId23"/>
    <p:sldId id="307" r:id="rId24"/>
    <p:sldId id="310" r:id="rId25"/>
    <p:sldId id="313" r:id="rId26"/>
    <p:sldId id="316" r:id="rId27"/>
    <p:sldId id="319" r:id="rId28"/>
    <p:sldId id="322" r:id="rId29"/>
    <p:sldId id="325" r:id="rId30"/>
    <p:sldId id="328" r:id="rId31"/>
    <p:sldId id="331" r:id="rId32"/>
    <p:sldId id="334" r:id="rId33"/>
    <p:sldId id="337" r:id="rId34"/>
    <p:sldId id="340" r:id="rId35"/>
    <p:sldId id="343" r:id="rId36"/>
    <p:sldId id="346" r:id="rId37"/>
    <p:sldId id="349" r:id="rId38"/>
    <p:sldId id="352" r:id="rId39"/>
    <p:sldId id="355" r:id="rId40"/>
    <p:sldId id="358" r:id="rId41"/>
    <p:sldId id="361" r:id="rId42"/>
    <p:sldId id="364" r:id="rId43"/>
    <p:sldId id="367" r:id="rId44"/>
    <p:sldId id="370" r:id="rId45"/>
    <p:sldId id="373" r:id="rId46"/>
    <p:sldId id="376" r:id="rId47"/>
    <p:sldId id="379" r:id="rId48"/>
    <p:sldId id="382" r:id="rId49"/>
    <p:sldId id="385" r:id="rId50"/>
    <p:sldId id="388" r:id="rId51"/>
    <p:sldId id="391" r:id="rId52"/>
    <p:sldId id="394" r:id="rId53"/>
    <p:sldId id="397" r:id="rId54"/>
    <p:sldId id="400" r:id="rId55"/>
    <p:sldId id="403" r:id="rId56"/>
    <p:sldId id="406" r:id="rId57"/>
    <p:sldId id="409" r:id="rId58"/>
    <p:sldId id="412" r:id="rId59"/>
    <p:sldId id="415" r:id="rId60"/>
    <p:sldId id="418" r:id="rId61"/>
  </p:sldIdLst>
  <p:sldSz cx="7772400" cy="10058400"/>
  <p:notesSz cx="6858000" cy="9144000"/>
  <p:custDataLst>
    <p:tags r:id="rId62"/>
  </p:custDataLst>
  <p:defaultTextStyle>
    <a:defPPr>
      <a:defRPr lang="en-US"/>
    </a:defPPr>
    <a:lvl1pPr marL="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sz="1800" b="0" i="0" u="none" baseline="0">
        <a:solidFill>
          <a:schemeClr val="tx1"/>
        </a:solidFill>
        <a:effectLst/>
        <a:latin typeface="Calibri" pitchFamily="34" charset="0"/>
      </a:defRPr>
    </a:lvl5pPr>
  </p:defaultTextStyle>
</p:presentation>
</file>

<file path=ppt/commentAuthors.xml><?xml version="1.0" encoding="utf-8"?>
<p:cmAuthorLst xmlns:p="http://schemas.openxmlformats.org/presentationml/2006/main">
  <p:cmAuthor id="0" name="مستخدم مقتنع بـ Microsoft Office" initials="ممبMO" lastIdx="1" clrIdx="1"/>
</p:cmAuthorLst>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fill>
          <a:solidFill>
            <a:schemeClr val="accent1">
              <a:tint val="40000"/>
            </a:schemeClr>
          </a:solidFill>
        </a:fill>
      </a:tcStyle>
    </a:band1H>
    <a:band1V>
      <a:tcStyle>
        <a:fill>
          <a:solidFill>
            <a:schemeClr val="accent1">
              <a:tint val="40000"/>
            </a:schemeClr>
          </a:solidFill>
        </a:fill>
      </a:tcStyle>
    </a:band1V>
    <a:lastCol>
      <a:tcTxStyle b="on">
        <a:fontRef idx="minor">
          <a:prstClr val="black"/>
        </a:fontRef>
        <a:schemeClr val="lt1"/>
      </a:tcTxStyle>
      <a:tcStyle>
        <a:fill>
          <a:solidFill>
            <a:schemeClr val="accent1"/>
          </a:solidFill>
        </a:fill>
      </a:tcStyle>
    </a:lastCol>
    <a:firstCol>
      <a:tcTxStyle b="on">
        <a:fontRef idx="minor">
          <a:prstClr val="black"/>
        </a:fontRef>
        <a:schemeClr val="lt1"/>
      </a:tcTxStyle>
      <a:tcStyle>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0" y="0"/>
      </p:cViewPr>
    </p:cSldViewPr>
  </p:slideViewPr>
  <p:notesViewPr>
    <p:cSldViewPr>
      <p:cViewPr varScale="1">
        <p:scale>
          <a:sx n="1" d="100"/>
          <a:sy n="1" d="100"/>
        </p:scale>
        <p:origin x="0" y="0"/>
      </p:cViewPr>
    </p:cSldViewPr>
  </p:notesViewPr>
</p:viewPr>
</file>

<file path=ppt/_rels/presentation.xml.rels>&#65279;<?xml version="1.0" encoding="utf-8" standalone="yes"?><Relationships xmlns="http://schemas.openxmlformats.org/package/2006/relationships"><Relationship Id="rId1" Type="http://schemas.openxmlformats.org/officeDocument/2006/relationships/commentAuthors" Target="commentAuthors.xml" /><Relationship Id="rId10" Type="http://schemas.openxmlformats.org/officeDocument/2006/relationships/slide" Target="slides/slide5.xml" /><Relationship Id="rId11" Type="http://schemas.openxmlformats.org/officeDocument/2006/relationships/slide" Target="slides/slide6.xml" /><Relationship Id="rId12" Type="http://schemas.openxmlformats.org/officeDocument/2006/relationships/slide" Target="slides/slide7.xml" /><Relationship Id="rId13" Type="http://schemas.openxmlformats.org/officeDocument/2006/relationships/slide" Target="slides/slide8.xml" /><Relationship Id="rId14" Type="http://schemas.openxmlformats.org/officeDocument/2006/relationships/slide" Target="slides/slide9.xml" /><Relationship Id="rId15" Type="http://schemas.openxmlformats.org/officeDocument/2006/relationships/slide" Target="slides/slide10.xml" /><Relationship Id="rId16" Type="http://schemas.openxmlformats.org/officeDocument/2006/relationships/slide" Target="slides/slide11.xml" /><Relationship Id="rId17" Type="http://schemas.openxmlformats.org/officeDocument/2006/relationships/slide" Target="slides/slide12.xml" /><Relationship Id="rId18" Type="http://schemas.openxmlformats.org/officeDocument/2006/relationships/slide" Target="slides/slide13.xml" /><Relationship Id="rId19" Type="http://schemas.openxmlformats.org/officeDocument/2006/relationships/slide" Target="slides/slide14.xml" /><Relationship Id="rId2" Type="http://schemas.openxmlformats.org/officeDocument/2006/relationships/slideMaster" Target="slideMasters/slideMaster1.xml" /><Relationship Id="rId20" Type="http://schemas.openxmlformats.org/officeDocument/2006/relationships/slide" Target="slides/slide15.xml" /><Relationship Id="rId21" Type="http://schemas.openxmlformats.org/officeDocument/2006/relationships/slide" Target="slides/slide16.xml" /><Relationship Id="rId22" Type="http://schemas.openxmlformats.org/officeDocument/2006/relationships/slide" Target="slides/slide17.xml" /><Relationship Id="rId23" Type="http://schemas.openxmlformats.org/officeDocument/2006/relationships/slide" Target="slides/slide18.xml" /><Relationship Id="rId24" Type="http://schemas.openxmlformats.org/officeDocument/2006/relationships/slide" Target="slides/slide19.xml" /><Relationship Id="rId25" Type="http://schemas.openxmlformats.org/officeDocument/2006/relationships/slide" Target="slides/slide20.xml" /><Relationship Id="rId26" Type="http://schemas.openxmlformats.org/officeDocument/2006/relationships/slide" Target="slides/slide21.xml" /><Relationship Id="rId27" Type="http://schemas.openxmlformats.org/officeDocument/2006/relationships/slide" Target="slides/slide22.xml" /><Relationship Id="rId28" Type="http://schemas.openxmlformats.org/officeDocument/2006/relationships/slide" Target="slides/slide23.xml" /><Relationship Id="rId29" Type="http://schemas.openxmlformats.org/officeDocument/2006/relationships/slide" Target="slides/slide24.xml" /><Relationship Id="rId3" Type="http://schemas.openxmlformats.org/officeDocument/2006/relationships/slideMaster" Target="slideMasters/slideMaster2.xml" /><Relationship Id="rId30" Type="http://schemas.openxmlformats.org/officeDocument/2006/relationships/slide" Target="slides/slide25.xml" /><Relationship Id="rId31" Type="http://schemas.openxmlformats.org/officeDocument/2006/relationships/slide" Target="slides/slide26.xml" /><Relationship Id="rId32" Type="http://schemas.openxmlformats.org/officeDocument/2006/relationships/slide" Target="slides/slide27.xml" /><Relationship Id="rId33" Type="http://schemas.openxmlformats.org/officeDocument/2006/relationships/slide" Target="slides/slide28.xml" /><Relationship Id="rId34" Type="http://schemas.openxmlformats.org/officeDocument/2006/relationships/slide" Target="slides/slide29.xml" /><Relationship Id="rId35" Type="http://schemas.openxmlformats.org/officeDocument/2006/relationships/slide" Target="slides/slide30.xml" /><Relationship Id="rId36" Type="http://schemas.openxmlformats.org/officeDocument/2006/relationships/slide" Target="slides/slide31.xml" /><Relationship Id="rId37" Type="http://schemas.openxmlformats.org/officeDocument/2006/relationships/slide" Target="slides/slide32.xml" /><Relationship Id="rId38" Type="http://schemas.openxmlformats.org/officeDocument/2006/relationships/slide" Target="slides/slide33.xml" /><Relationship Id="rId39" Type="http://schemas.openxmlformats.org/officeDocument/2006/relationships/slide" Target="slides/slide34.xml" /><Relationship Id="rId4" Type="http://schemas.openxmlformats.org/officeDocument/2006/relationships/slideMaster" Target="slideMasters/slideMaster3.xml" /><Relationship Id="rId40" Type="http://schemas.openxmlformats.org/officeDocument/2006/relationships/slide" Target="slides/slide35.xml" /><Relationship Id="rId41" Type="http://schemas.openxmlformats.org/officeDocument/2006/relationships/slide" Target="slides/slide36.xml" /><Relationship Id="rId42" Type="http://schemas.openxmlformats.org/officeDocument/2006/relationships/slide" Target="slides/slide37.xml" /><Relationship Id="rId43" Type="http://schemas.openxmlformats.org/officeDocument/2006/relationships/slide" Target="slides/slide38.xml" /><Relationship Id="rId44" Type="http://schemas.openxmlformats.org/officeDocument/2006/relationships/slide" Target="slides/slide39.xml" /><Relationship Id="rId45" Type="http://schemas.openxmlformats.org/officeDocument/2006/relationships/slide" Target="slides/slide40.xml" /><Relationship Id="rId46" Type="http://schemas.openxmlformats.org/officeDocument/2006/relationships/slide" Target="slides/slide41.xml" /><Relationship Id="rId47" Type="http://schemas.openxmlformats.org/officeDocument/2006/relationships/slide" Target="slides/slide42.xml" /><Relationship Id="rId48" Type="http://schemas.openxmlformats.org/officeDocument/2006/relationships/slide" Target="slides/slide43.xml" /><Relationship Id="rId49" Type="http://schemas.openxmlformats.org/officeDocument/2006/relationships/slide" Target="slides/slide44.xml" /><Relationship Id="rId5" Type="http://schemas.openxmlformats.org/officeDocument/2006/relationships/notesMaster" Target="notesMasters/notesMaster1.xml" /><Relationship Id="rId50" Type="http://schemas.openxmlformats.org/officeDocument/2006/relationships/slide" Target="slides/slide45.xml" /><Relationship Id="rId51" Type="http://schemas.openxmlformats.org/officeDocument/2006/relationships/slide" Target="slides/slide46.xml" /><Relationship Id="rId52" Type="http://schemas.openxmlformats.org/officeDocument/2006/relationships/slide" Target="slides/slide47.xml" /><Relationship Id="rId53" Type="http://schemas.openxmlformats.org/officeDocument/2006/relationships/slide" Target="slides/slide48.xml" /><Relationship Id="rId54" Type="http://schemas.openxmlformats.org/officeDocument/2006/relationships/slide" Target="slides/slide49.xml" /><Relationship Id="rId55" Type="http://schemas.openxmlformats.org/officeDocument/2006/relationships/slide" Target="slides/slide50.xml" /><Relationship Id="rId56" Type="http://schemas.openxmlformats.org/officeDocument/2006/relationships/slide" Target="slides/slide51.xml" /><Relationship Id="rId57" Type="http://schemas.openxmlformats.org/officeDocument/2006/relationships/slide" Target="slides/slide52.xml" /><Relationship Id="rId58" Type="http://schemas.openxmlformats.org/officeDocument/2006/relationships/slide" Target="slides/slide53.xml" /><Relationship Id="rId59" Type="http://schemas.openxmlformats.org/officeDocument/2006/relationships/slide" Target="slides/slide54.xml" /><Relationship Id="rId6" Type="http://schemas.openxmlformats.org/officeDocument/2006/relationships/slide" Target="slides/slide1.xml" /><Relationship Id="rId60" Type="http://schemas.openxmlformats.org/officeDocument/2006/relationships/slide" Target="slides/slide55.xml" /><Relationship Id="rId61" Type="http://schemas.openxmlformats.org/officeDocument/2006/relationships/slide" Target="slides/slide56.xml" /><Relationship Id="rId62" Type="http://schemas.openxmlformats.org/officeDocument/2006/relationships/tags" Target="tags/tag1.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heme" Target="theme/theme1.xml" /><Relationship Id="rId66" Type="http://schemas.openxmlformats.org/officeDocument/2006/relationships/tableStyles" Target="tableStyles.xml" /><Relationship Id="rId7" Type="http://schemas.openxmlformats.org/officeDocument/2006/relationships/slide" Target="slides/slide2.xml" /><Relationship Id="rId8" Type="http://schemas.openxmlformats.org/officeDocument/2006/relationships/slide" Target="slides/slide3.xml" /><Relationship Id="rId9" Type="http://schemas.openxmlformats.org/officeDocument/2006/relationships/slide" Target="slides/slide4.xml" /></Relationships>
</file>

<file path=ppt/comments/comment1.xml><?xml version="1.0" encoding="utf-8"?>
<p:cmLst xmlns:a="http://schemas.openxmlformats.org/drawingml/2006/main" xmlns:p="http://schemas.openxmlformats.org/presentationml/2006/main">
  <p:cm authorId="0" dt="2002-09-21T13:39:01.0000000" idx="1">
    <p:pos x="-1583" y="3090"/>
    <p:text/>
    <p:extLst>
      <p:ext xmlns:p15="http://schemas.microsoft.com/office/powerpoint/2012/main" uri="{C676402C-5697-4E1C-873F-D02D1690AC5C}">
        <p15:threadingInfo timeZoneBias="0"/>
      </p:ext>
    </p:extLst>
  </p:cm>
</p:cmLst>
</file>

<file path=ppt/notesMasters/_rels/notesMaster1.xml.rels>&#65279;<?xml version="1.0" encoding="utf-8" standalone="yes"?><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p:sp>
        <p:nvSpPr>
          <p:cNvPr id="2050" name="AutoShape 1" title=""/>
          <p:cNvSpPr/>
          <p:nvPr/>
        </p:nvSpPr>
        <p:spPr>
          <a:xfrm>
            <a:off x="0" y="0"/>
            <a:ext cx="6858000" cy="9144000"/>
          </a:xfrm>
          <a:prstGeom prst="roundRect">
            <a:avLst>
              <a:gd name="adj" fmla="val 23"/>
            </a:avLst>
          </a:prstGeom>
          <a:solidFill>
            <a:srgbClr val="FFFFFF"/>
          </a:solidFill>
          <a:ln w="9360">
            <a:noFill/>
            <a:miter lim="800000"/>
          </a:ln>
          <a:effectLst/>
        </p:spPr>
        <p:txBody>
          <a:bodyPr wrap="none" anchor="ctr" anchorCtr="0">
            <a:noAutofit/>
          </a:bodyPr>
          <a:lstStyle>
            <a:defPPr>
              <a:defRPr lang="en-GB"/>
            </a:defPPr>
            <a:lvl1pPr marL="0" indent="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1pPr>
            <a:lvl2pPr marL="742950" indent="-28575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2pPr>
            <a:lvl3pPr marL="11430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3pPr>
            <a:lvl4pPr marL="16002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4pPr>
            <a:lvl5pPr marL="20574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2051" name="AutoShape 2" title=""/>
          <p:cNvSpPr/>
          <p:nvPr/>
        </p:nvSpPr>
        <p:spPr>
          <a:xfrm>
            <a:off x="0" y="0"/>
            <a:ext cx="6858000" cy="9144000"/>
          </a:xfrm>
          <a:prstGeom prst="roundRect">
            <a:avLst>
              <a:gd name="adj" fmla="val 23"/>
            </a:avLst>
          </a:prstGeom>
          <a:solidFill>
            <a:srgbClr val="FFFFFF"/>
          </a:solidFill>
          <a:ln>
            <a:noFill/>
            <a:miter lim="800000"/>
          </a:ln>
          <a:effectLst/>
        </p:spPr>
        <p:txBody>
          <a:bodyPr wrap="none" anchor="ctr" anchorCtr="0">
            <a:noAutofit/>
          </a:bodyPr>
          <a:lstStyle>
            <a:defPPr>
              <a:defRPr lang="en-GB"/>
            </a:defPPr>
            <a:lvl1pPr marL="0" indent="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1pPr>
            <a:lvl2pPr marL="742950" indent="-28575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2pPr>
            <a:lvl3pPr marL="11430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3pPr>
            <a:lvl4pPr marL="16002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4pPr>
            <a:lvl5pPr marL="20574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2052" name="Text Box 3" title=""/>
          <p:cNvSpPr txBox="1"/>
          <p:nvPr/>
        </p:nvSpPr>
        <p:spPr>
          <a:xfrm>
            <a:off x="3886200" y="0"/>
            <a:ext cx="2971800" cy="457200"/>
          </a:xfrm>
          <a:prstGeom prst="rect">
            <a:avLst/>
          </a:prstGeom>
          <a:noFill/>
          <a:ln>
            <a:noFill/>
            <a:round/>
          </a:ln>
          <a:effectLst/>
        </p:spPr>
        <p:txBody>
          <a:bodyPr wrap="none" anchor="ctr" anchorCtr="0">
            <a:noAutofit/>
          </a:bodyPr>
          <a:lstStyle>
            <a:defPPr>
              <a:defRPr lang="en-GB"/>
            </a:defPPr>
            <a:lvl1pPr marL="0" indent="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1pPr>
            <a:lvl2pPr marL="742950" indent="-28575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2pPr>
            <a:lvl3pPr marL="11430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3pPr>
            <a:lvl4pPr marL="16002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4pPr>
            <a:lvl5pPr marL="20574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2053" name="Text Box 4" title=""/>
          <p:cNvSpPr txBox="1"/>
          <p:nvPr/>
        </p:nvSpPr>
        <p:spPr>
          <a:xfrm>
            <a:off x="1588" y="0"/>
            <a:ext cx="2971800" cy="457200"/>
          </a:xfrm>
          <a:prstGeom prst="rect">
            <a:avLst/>
          </a:prstGeom>
          <a:noFill/>
          <a:ln>
            <a:noFill/>
            <a:round/>
          </a:ln>
          <a:effectLst/>
        </p:spPr>
        <p:txBody>
          <a:bodyPr wrap="none" anchor="ctr" anchorCtr="0">
            <a:noAutofit/>
          </a:bodyPr>
          <a:lstStyle>
            <a:defPPr>
              <a:defRPr lang="en-GB"/>
            </a:defPPr>
            <a:lvl1pPr marL="0" indent="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1pPr>
            <a:lvl2pPr marL="742950" indent="-28575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2pPr>
            <a:lvl3pPr marL="11430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3pPr>
            <a:lvl4pPr marL="16002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4pPr>
            <a:lvl5pPr marL="20574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2054" name="Rectangle 5" title=""/>
          <p:cNvSpPr>
            <a:spLocks noGrp="1"/>
          </p:cNvSpPr>
          <p:nvPr>
            <p:ph type="sldImg"/>
          </p:nvPr>
        </p:nvSpPr>
        <p:spPr>
          <a:xfrm>
            <a:off x="1143000" y="685800"/>
            <a:ext cx="4568825" cy="3425825"/>
          </a:xfrm>
          <a:prstGeom prst="rect">
            <a:avLst/>
          </a:prstGeom>
          <a:noFill/>
          <a:ln w="9360">
            <a:solidFill>
              <a:prstClr val="black"/>
            </a:solidFill>
            <a:miter lim="800000"/>
          </a:ln>
          <a:effectLst/>
        </p:spPr>
      </p:sp>
      <p:sp>
        <p:nvSpPr>
          <p:cNvPr id="2055" name="Rectangle 6"/>
          <p:cNvSpPr>
            <a:spLocks noGrp="1" noChangeArrowheads="1"/>
          </p:cNvSpPr>
          <p:nvPr>
            <p:ph type="body" idx="1"/>
          </p:nvPr>
        </p:nvSpPr>
        <p:spPr bwMode="auto">
          <a:xfrm>
            <a:off x="685800" y="4343400"/>
            <a:ext cx="5483225" cy="411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marL="0" marR="0" lvl="0" indent="0" algn="l" defTabSz="449263" rtl="0" eaLnBrk="0" fontAlgn="base" latinLnBrk="0" hangingPunct="0">
              <a:lnSpc>
                <a:spcPct val="100000"/>
              </a:lnSpc>
              <a:spcBef>
                <a:spcPct val="30000"/>
              </a:spcBef>
              <a:spcAft>
                <a:spcPct val="0"/>
              </a:spcAft>
              <a:buClr>
                <a:srgbClr val="000000"/>
              </a:buClr>
              <a:buSzTx/>
              <a:buFont typeface="Times New Roman" panose="02020603050405020304" pitchFamily="18" charset="0"/>
              <a:buNone/>
              <a:defRPr/>
            </a:pPr>
            <a:endParaRPr kumimoji="0" lang="en-US" altLang="ar-EG"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endParaRPr>
          </a:p>
        </p:txBody>
      </p:sp>
      <p:sp>
        <p:nvSpPr>
          <p:cNvPr id="2056" name="Text Box 7" title=""/>
          <p:cNvSpPr txBox="1"/>
          <p:nvPr/>
        </p:nvSpPr>
        <p:spPr>
          <a:xfrm>
            <a:off x="3886200" y="8685213"/>
            <a:ext cx="2971800" cy="457200"/>
          </a:xfrm>
          <a:prstGeom prst="rect">
            <a:avLst/>
          </a:prstGeom>
          <a:noFill/>
          <a:ln>
            <a:noFill/>
            <a:round/>
          </a:ln>
          <a:effectLst/>
        </p:spPr>
        <p:txBody>
          <a:bodyPr wrap="none" anchor="ctr" anchorCtr="0">
            <a:noAutofit/>
          </a:bodyPr>
          <a:lstStyle>
            <a:defPPr>
              <a:defRPr lang="en-GB"/>
            </a:defPPr>
            <a:lvl1pPr marL="0" indent="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1pPr>
            <a:lvl2pPr marL="742950" indent="-28575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2pPr>
            <a:lvl3pPr marL="11430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3pPr>
            <a:lvl4pPr marL="16002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4pPr>
            <a:lvl5pPr marL="2057400" indent="-228600" algn="l" defTabSz="449262" rtl="0" eaLnBrk="0" fontAlgn="base" hangingPunct="0">
              <a:lnSpc>
                <a:spcPct val="100000"/>
              </a:lnSpc>
              <a:spcBef>
                <a:spcPct val="0"/>
              </a:spcBef>
              <a:spcAft>
                <a:spcPct val="0"/>
              </a:spcAft>
              <a:buClrTx/>
              <a:buSzTx/>
              <a:buFontTx/>
              <a:buNone/>
              <a:defRPr kumimoji="0" lang="en-GB" altLang="en-US" sz="240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2057" name="Rectangle 8"/>
          <p:cNvSpPr>
            <a:spLocks noGrp="1" noChangeArrowheads="1"/>
          </p:cNvSpPr>
          <p:nvPr>
            <p:ph type="sldNum" idx="2"/>
          </p:nvPr>
        </p:nvSpPr>
        <p:spPr bwMode="auto">
          <a:xfrm>
            <a:off x="1588" y="8685213"/>
            <a:ext cx="29686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l" rtl="1" eaLnBrk="1" hangingPunct="1">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sz="1200" smtClean="0">
                <a:solidFill>
                  <a:srgbClr val="000000"/>
                </a:solidFill>
                <a:latin typeface="Arial" pitchFamily="34" charset="0"/>
              </a:defRPr>
            </a:lvl1pPr>
          </a:lstStyle>
          <a:p>
            <a:pPr marL="0" marR="0" lvl="0" indent="0" algn="l" defTabSz="449263" rtl="1"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fld id="{E9BA8A28-2490-41E3-B40E-D4AEE584F20F}" type="slidenum">
              <a:rPr kumimoji="0" lang="ar-SA" altLang="ar-EG" sz="1200" b="0" i="0" u="none" strike="noStrike" kern="1200" cap="none" spc="0" normalizeH="0" baseline="0" noProof="0">
                <a:ln>
                  <a:noFill/>
                </a:ln>
                <a:solidFill>
                  <a:srgbClr val="000000"/>
                </a:solidFill>
                <a:effectLst/>
                <a:uLnTx/>
                <a:uFillTx/>
                <a:latin typeface="Arial" pitchFamily="34" charset="0"/>
                <a:ea typeface="+mn-ea"/>
                <a:cs typeface="Arial" pitchFamily="34" charset="0"/>
              </a:rPr>
              <a:pPr marL="0" marR="0" lvl="0" indent="0" algn="l" defTabSz="449263" rtl="1"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2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Tree>
  </p:cSld>
  <p:clrMap bg1="lt1" tx1="dk1" bg2="lt2" tx2="dk2" accent1="accent1" accent2="accent2" accent3="accent3" accent4="accent4" accent5="accent5" accent6="accent6" hlink="hlink" folHlink="folHlink"/>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9.xml" /><Relationship Id="rId2" Type="http://schemas.openxmlformats.org/officeDocument/2006/relationships/notesMaster" Target="../notesMasters/notesMaster1.xml" /></Relationships>
</file>

<file path=ppt/notesSlides/_rels/notesSlide10.xml.rels>&#65279;<?xml version="1.0" encoding="utf-8" standalone="yes"?><Relationships xmlns="http://schemas.openxmlformats.org/package/2006/relationships"><Relationship Id="rId1" Type="http://schemas.openxmlformats.org/officeDocument/2006/relationships/slide" Target="../slides/slide28.xml" /><Relationship Id="rId2" Type="http://schemas.openxmlformats.org/officeDocument/2006/relationships/notesMaster" Target="../notesMasters/notesMaster1.xml" /></Relationships>
</file>

<file path=ppt/notesSlides/_rels/notesSlide11.xml.rels>&#65279;<?xml version="1.0" encoding="utf-8" standalone="yes"?><Relationships xmlns="http://schemas.openxmlformats.org/package/2006/relationships"><Relationship Id="rId1" Type="http://schemas.openxmlformats.org/officeDocument/2006/relationships/slide" Target="../slides/slide29.xml" /><Relationship Id="rId2" Type="http://schemas.openxmlformats.org/officeDocument/2006/relationships/notesMaster" Target="../notesMasters/notesMaster1.xml" /></Relationships>
</file>

<file path=ppt/notesSlides/_rels/notesSlide12.xml.rels>&#65279;<?xml version="1.0" encoding="utf-8" standalone="yes"?><Relationships xmlns="http://schemas.openxmlformats.org/package/2006/relationships"><Relationship Id="rId1" Type="http://schemas.openxmlformats.org/officeDocument/2006/relationships/slide" Target="../slides/slide30.xml" /><Relationship Id="rId2" Type="http://schemas.openxmlformats.org/officeDocument/2006/relationships/notesMaster" Target="../notesMasters/notesMaster1.xml" /></Relationships>
</file>

<file path=ppt/notesSlides/_rels/notesSlide13.xml.rels>&#65279;<?xml version="1.0" encoding="utf-8" standalone="yes"?><Relationships xmlns="http://schemas.openxmlformats.org/package/2006/relationships"><Relationship Id="rId1" Type="http://schemas.openxmlformats.org/officeDocument/2006/relationships/slide" Target="../slides/slide31.xml" /><Relationship Id="rId2" Type="http://schemas.openxmlformats.org/officeDocument/2006/relationships/notesMaster" Target="../notesMasters/notesMaster1.xml" /></Relationships>
</file>

<file path=ppt/notesSlides/_rels/notesSlide14.xml.rels>&#65279;<?xml version="1.0" encoding="utf-8" standalone="yes"?><Relationships xmlns="http://schemas.openxmlformats.org/package/2006/relationships"><Relationship Id="rId1" Type="http://schemas.openxmlformats.org/officeDocument/2006/relationships/slide" Target="../slides/slide32.xml" /><Relationship Id="rId2" Type="http://schemas.openxmlformats.org/officeDocument/2006/relationships/notesMaster" Target="../notesMasters/notesMaster1.xml" /></Relationships>
</file>

<file path=ppt/notesSlides/_rels/notesSlide15.xml.rels>&#65279;<?xml version="1.0" encoding="utf-8" standalone="yes"?><Relationships xmlns="http://schemas.openxmlformats.org/package/2006/relationships"><Relationship Id="rId1" Type="http://schemas.openxmlformats.org/officeDocument/2006/relationships/slide" Target="../slides/slide33.xml" /><Relationship Id="rId2" Type="http://schemas.openxmlformats.org/officeDocument/2006/relationships/notesMaster" Target="../notesMasters/notesMaster1.xml" /></Relationships>
</file>

<file path=ppt/notesSlides/_rels/notesSlide16.xml.rels>&#65279;<?xml version="1.0" encoding="utf-8" standalone="yes"?><Relationships xmlns="http://schemas.openxmlformats.org/package/2006/relationships"><Relationship Id="rId1" Type="http://schemas.openxmlformats.org/officeDocument/2006/relationships/slide" Target="../slides/slide34.xml" /><Relationship Id="rId2" Type="http://schemas.openxmlformats.org/officeDocument/2006/relationships/notesMaster" Target="../notesMasters/notesMaster1.xml" /></Relationships>
</file>

<file path=ppt/notesSlides/_rels/notesSlide17.xml.rels>&#65279;<?xml version="1.0" encoding="utf-8" standalone="yes"?><Relationships xmlns="http://schemas.openxmlformats.org/package/2006/relationships"><Relationship Id="rId1" Type="http://schemas.openxmlformats.org/officeDocument/2006/relationships/slide" Target="../slides/slide35.xml" /><Relationship Id="rId2" Type="http://schemas.openxmlformats.org/officeDocument/2006/relationships/notesMaster" Target="../notesMasters/notesMaster1.xml" /></Relationships>
</file>

<file path=ppt/notesSlides/_rels/notesSlide18.xml.rels>&#65279;<?xml version="1.0" encoding="utf-8" standalone="yes"?><Relationships xmlns="http://schemas.openxmlformats.org/package/2006/relationships"><Relationship Id="rId1" Type="http://schemas.openxmlformats.org/officeDocument/2006/relationships/slide" Target="../slides/slide36.xml" /><Relationship Id="rId2" Type="http://schemas.openxmlformats.org/officeDocument/2006/relationships/notesMaster" Target="../notesMasters/notesMaster1.xml" /></Relationships>
</file>

<file path=ppt/notesSlides/_rels/notesSlide19.xml.rels>&#65279;<?xml version="1.0" encoding="utf-8" standalone="yes"?><Relationships xmlns="http://schemas.openxmlformats.org/package/2006/relationships"><Relationship Id="rId1" Type="http://schemas.openxmlformats.org/officeDocument/2006/relationships/slide" Target="../slides/slide37.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20.xml" /><Relationship Id="rId2" Type="http://schemas.openxmlformats.org/officeDocument/2006/relationships/notesMaster" Target="../notesMasters/notesMaster1.xml" /></Relationships>
</file>

<file path=ppt/notesSlides/_rels/notesSlide20.xml.rels>&#65279;<?xml version="1.0" encoding="utf-8" standalone="yes"?><Relationships xmlns="http://schemas.openxmlformats.org/package/2006/relationships"><Relationship Id="rId1" Type="http://schemas.openxmlformats.org/officeDocument/2006/relationships/slide" Target="../slides/slide38.xml" /><Relationship Id="rId2" Type="http://schemas.openxmlformats.org/officeDocument/2006/relationships/notesMaster" Target="../notesMasters/notesMaster1.xml" /></Relationships>
</file>

<file path=ppt/notesSlides/_rels/notesSlide21.xml.rels>&#65279;<?xml version="1.0" encoding="utf-8" standalone="yes"?><Relationships xmlns="http://schemas.openxmlformats.org/package/2006/relationships"><Relationship Id="rId1" Type="http://schemas.openxmlformats.org/officeDocument/2006/relationships/slide" Target="../slides/slide39.xml" /><Relationship Id="rId2" Type="http://schemas.openxmlformats.org/officeDocument/2006/relationships/notesMaster" Target="../notesMasters/notesMaster1.xml" /></Relationships>
</file>

<file path=ppt/notesSlides/_rels/notesSlide22.xml.rels>&#65279;<?xml version="1.0" encoding="utf-8" standalone="yes"?><Relationships xmlns="http://schemas.openxmlformats.org/package/2006/relationships"><Relationship Id="rId1" Type="http://schemas.openxmlformats.org/officeDocument/2006/relationships/slide" Target="../slides/slide40.xml" /><Relationship Id="rId2" Type="http://schemas.openxmlformats.org/officeDocument/2006/relationships/notesMaster" Target="../notesMasters/notesMaster1.xml" /></Relationships>
</file>

<file path=ppt/notesSlides/_rels/notesSlide23.xml.rels>&#65279;<?xml version="1.0" encoding="utf-8" standalone="yes"?><Relationships xmlns="http://schemas.openxmlformats.org/package/2006/relationships"><Relationship Id="rId1" Type="http://schemas.openxmlformats.org/officeDocument/2006/relationships/slide" Target="../slides/slide41.xml" /><Relationship Id="rId2" Type="http://schemas.openxmlformats.org/officeDocument/2006/relationships/notesMaster" Target="../notesMasters/notesMaster1.xml" /></Relationships>
</file>

<file path=ppt/notesSlides/_rels/notesSlide24.xml.rels>&#65279;<?xml version="1.0" encoding="utf-8" standalone="yes"?><Relationships xmlns="http://schemas.openxmlformats.org/package/2006/relationships"><Relationship Id="rId1" Type="http://schemas.openxmlformats.org/officeDocument/2006/relationships/slide" Target="../slides/slide42.xml" /><Relationship Id="rId2" Type="http://schemas.openxmlformats.org/officeDocument/2006/relationships/notesMaster" Target="../notesMasters/notesMaster1.xml" /></Relationships>
</file>

<file path=ppt/notesSlides/_rels/notesSlide25.xml.rels>&#65279;<?xml version="1.0" encoding="utf-8" standalone="yes"?><Relationships xmlns="http://schemas.openxmlformats.org/package/2006/relationships"><Relationship Id="rId1" Type="http://schemas.openxmlformats.org/officeDocument/2006/relationships/slide" Target="../slides/slide43.xml" /><Relationship Id="rId2" Type="http://schemas.openxmlformats.org/officeDocument/2006/relationships/notesMaster" Target="../notesMasters/notesMaster1.xml" /></Relationships>
</file>

<file path=ppt/notesSlides/_rels/notesSlide26.xml.rels>&#65279;<?xml version="1.0" encoding="utf-8" standalone="yes"?><Relationships xmlns="http://schemas.openxmlformats.org/package/2006/relationships"><Relationship Id="rId1" Type="http://schemas.openxmlformats.org/officeDocument/2006/relationships/slide" Target="../slides/slide44.xml" /><Relationship Id="rId2" Type="http://schemas.openxmlformats.org/officeDocument/2006/relationships/notesMaster" Target="../notesMasters/notesMaster1.xml" /></Relationships>
</file>

<file path=ppt/notesSlides/_rels/notesSlide27.xml.rels>&#65279;<?xml version="1.0" encoding="utf-8" standalone="yes"?><Relationships xmlns="http://schemas.openxmlformats.org/package/2006/relationships"><Relationship Id="rId1" Type="http://schemas.openxmlformats.org/officeDocument/2006/relationships/slide" Target="../slides/slide45.xml" /><Relationship Id="rId2" Type="http://schemas.openxmlformats.org/officeDocument/2006/relationships/notesMaster" Target="../notesMasters/notesMaster1.xml" /></Relationships>
</file>

<file path=ppt/notesSlides/_rels/notesSlide28.xml.rels>&#65279;<?xml version="1.0" encoding="utf-8" standalone="yes"?><Relationships xmlns="http://schemas.openxmlformats.org/package/2006/relationships"><Relationship Id="rId1" Type="http://schemas.openxmlformats.org/officeDocument/2006/relationships/slide" Target="../slides/slide46.xml" /><Relationship Id="rId2" Type="http://schemas.openxmlformats.org/officeDocument/2006/relationships/notesMaster" Target="../notesMasters/notesMaster1.xml" /></Relationships>
</file>

<file path=ppt/notesSlides/_rels/notesSlide29.xml.rels>&#65279;<?xml version="1.0" encoding="utf-8" standalone="yes"?><Relationships xmlns="http://schemas.openxmlformats.org/package/2006/relationships"><Relationship Id="rId1" Type="http://schemas.openxmlformats.org/officeDocument/2006/relationships/slide" Target="../slides/slide47.xml" /><Relationship Id="rId2"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1" Type="http://schemas.openxmlformats.org/officeDocument/2006/relationships/slide" Target="../slides/slide21.xml" /><Relationship Id="rId2" Type="http://schemas.openxmlformats.org/officeDocument/2006/relationships/notesMaster" Target="../notesMasters/notesMaster1.xml" /></Relationships>
</file>

<file path=ppt/notesSlides/_rels/notesSlide30.xml.rels>&#65279;<?xml version="1.0" encoding="utf-8" standalone="yes"?><Relationships xmlns="http://schemas.openxmlformats.org/package/2006/relationships"><Relationship Id="rId1" Type="http://schemas.openxmlformats.org/officeDocument/2006/relationships/slide" Target="../slides/slide48.xml" /><Relationship Id="rId2" Type="http://schemas.openxmlformats.org/officeDocument/2006/relationships/notesMaster" Target="../notesMasters/notesMaster1.xml" /></Relationships>
</file>

<file path=ppt/notesSlides/_rels/notesSlide31.xml.rels>&#65279;<?xml version="1.0" encoding="utf-8" standalone="yes"?><Relationships xmlns="http://schemas.openxmlformats.org/package/2006/relationships"><Relationship Id="rId1" Type="http://schemas.openxmlformats.org/officeDocument/2006/relationships/slide" Target="../slides/slide49.xml" /><Relationship Id="rId2" Type="http://schemas.openxmlformats.org/officeDocument/2006/relationships/notesMaster" Target="../notesMasters/notesMaster1.xml" /></Relationships>
</file>

<file path=ppt/notesSlides/_rels/notesSlide32.xml.rels>&#65279;<?xml version="1.0" encoding="utf-8" standalone="yes"?><Relationships xmlns="http://schemas.openxmlformats.org/package/2006/relationships"><Relationship Id="rId1" Type="http://schemas.openxmlformats.org/officeDocument/2006/relationships/slide" Target="../slides/slide50.xml" /><Relationship Id="rId2" Type="http://schemas.openxmlformats.org/officeDocument/2006/relationships/notesMaster" Target="../notesMasters/notesMaster1.xml" /></Relationships>
</file>

<file path=ppt/notesSlides/_rels/notesSlide33.xml.rels>&#65279;<?xml version="1.0" encoding="utf-8" standalone="yes"?><Relationships xmlns="http://schemas.openxmlformats.org/package/2006/relationships"><Relationship Id="rId1" Type="http://schemas.openxmlformats.org/officeDocument/2006/relationships/slide" Target="../slides/slide51.xml" /><Relationship Id="rId2" Type="http://schemas.openxmlformats.org/officeDocument/2006/relationships/notesMaster" Target="../notesMasters/notesMaster1.xml" /></Relationships>
</file>

<file path=ppt/notesSlides/_rels/notesSlide34.xml.rels>&#65279;<?xml version="1.0" encoding="utf-8" standalone="yes"?><Relationships xmlns="http://schemas.openxmlformats.org/package/2006/relationships"><Relationship Id="rId1" Type="http://schemas.openxmlformats.org/officeDocument/2006/relationships/slide" Target="../slides/slide52.xml" /><Relationship Id="rId2" Type="http://schemas.openxmlformats.org/officeDocument/2006/relationships/notesMaster" Target="../notesMasters/notesMaster1.xml" /></Relationships>
</file>

<file path=ppt/notesSlides/_rels/notesSlide35.xml.rels>&#65279;<?xml version="1.0" encoding="utf-8" standalone="yes"?><Relationships xmlns="http://schemas.openxmlformats.org/package/2006/relationships"><Relationship Id="rId1" Type="http://schemas.openxmlformats.org/officeDocument/2006/relationships/slide" Target="../slides/slide53.xml" /><Relationship Id="rId2" Type="http://schemas.openxmlformats.org/officeDocument/2006/relationships/notesMaster" Target="../notesMasters/notesMaster1.xml" /></Relationships>
</file>

<file path=ppt/notesSlides/_rels/notesSlide36.xml.rels>&#65279;<?xml version="1.0" encoding="utf-8" standalone="yes"?><Relationships xmlns="http://schemas.openxmlformats.org/package/2006/relationships"><Relationship Id="rId1" Type="http://schemas.openxmlformats.org/officeDocument/2006/relationships/slide" Target="../slides/slide54.xml" /><Relationship Id="rId2" Type="http://schemas.openxmlformats.org/officeDocument/2006/relationships/notesMaster" Target="../notesMasters/notesMaster1.xml" /></Relationships>
</file>

<file path=ppt/notesSlides/_rels/notesSlide37.xml.rels>&#65279;<?xml version="1.0" encoding="utf-8" standalone="yes"?><Relationships xmlns="http://schemas.openxmlformats.org/package/2006/relationships"><Relationship Id="rId1" Type="http://schemas.openxmlformats.org/officeDocument/2006/relationships/slide" Target="../slides/slide55.xml" /><Relationship Id="rId2" Type="http://schemas.openxmlformats.org/officeDocument/2006/relationships/notesMaster" Target="../notesMasters/notesMaster1.xml" /></Relationships>
</file>

<file path=ppt/notesSlides/_rels/notesSlide38.xml.rels>&#65279;<?xml version="1.0" encoding="utf-8" standalone="yes"?><Relationships xmlns="http://schemas.openxmlformats.org/package/2006/relationships"><Relationship Id="rId1" Type="http://schemas.openxmlformats.org/officeDocument/2006/relationships/slide" Target="../slides/slide56.xml" /><Relationship Id="rId2"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1" Type="http://schemas.openxmlformats.org/officeDocument/2006/relationships/slide" Target="../slides/slide22.xml" /><Relationship Id="rId2"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1" Type="http://schemas.openxmlformats.org/officeDocument/2006/relationships/slide" Target="../slides/slide23.xml" /><Relationship Id="rId2" Type="http://schemas.openxmlformats.org/officeDocument/2006/relationships/notesMaster" Target="../notesMasters/notesMaster1.xml" /></Relationships>
</file>

<file path=ppt/notesSlides/_rels/notesSlide6.xml.rels>&#65279;<?xml version="1.0" encoding="utf-8" standalone="yes"?><Relationships xmlns="http://schemas.openxmlformats.org/package/2006/relationships"><Relationship Id="rId1" Type="http://schemas.openxmlformats.org/officeDocument/2006/relationships/slide" Target="../slides/slide24.xml" /><Relationship Id="rId2" Type="http://schemas.openxmlformats.org/officeDocument/2006/relationships/notesMaster" Target="../notesMasters/notesMaster1.xml" /></Relationships>
</file>

<file path=ppt/notesSlides/_rels/notesSlide7.xml.rels>&#65279;<?xml version="1.0" encoding="utf-8" standalone="yes"?><Relationships xmlns="http://schemas.openxmlformats.org/package/2006/relationships"><Relationship Id="rId1" Type="http://schemas.openxmlformats.org/officeDocument/2006/relationships/slide" Target="../slides/slide25.xml" /><Relationship Id="rId2" Type="http://schemas.openxmlformats.org/officeDocument/2006/relationships/notesMaster" Target="../notesMasters/notesMaster1.xml" /></Relationships>
</file>

<file path=ppt/notesSlides/_rels/notesSlide8.xml.rels>&#65279;<?xml version="1.0" encoding="utf-8" standalone="yes"?><Relationships xmlns="http://schemas.openxmlformats.org/package/2006/relationships"><Relationship Id="rId1" Type="http://schemas.openxmlformats.org/officeDocument/2006/relationships/slide" Target="../slides/slide26.xml" /><Relationship Id="rId2" Type="http://schemas.openxmlformats.org/officeDocument/2006/relationships/notesMaster" Target="../notesMasters/notesMaster1.xml" /></Relationships>
</file>

<file path=ppt/notesSlides/_rels/notesSlide9.xml.rels>&#65279;<?xml version="1.0" encoding="utf-8" standalone="yes"?><Relationships xmlns="http://schemas.openxmlformats.org/package/2006/relationships"><Relationship Id="rId1" Type="http://schemas.openxmlformats.org/officeDocument/2006/relationships/slide" Target="../slides/slide27.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409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CE0E5B8-00F9-4A1A-9365-6FC6B35CCDBC}" type="slidenum">
              <a:rPr lang="ar-SA" altLang="ar-EG">
                <a:latin typeface="Arial"/>
                <a:ea typeface="Arial"/>
              </a:rPr>
              <a:t>19</a:t>
            </a:fld>
            <a:endParaRPr lang="en-US" altLang="ar-EG">
              <a:latin typeface="Arial"/>
              <a:ea typeface="Arial"/>
            </a:endParaRPr>
          </a:p>
        </p:txBody>
      </p:sp>
      <p:sp>
        <p:nvSpPr>
          <p:cNvPr id="409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410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2253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625432D8-1EF6-4071-BE2C-81BB7EF4032E}" type="slidenum">
              <a:rPr lang="ar-SA" altLang="ar-EG">
                <a:latin typeface="Arial"/>
                <a:ea typeface="Arial"/>
              </a:rPr>
              <a:t>28</a:t>
            </a:fld>
            <a:endParaRPr lang="en-US" altLang="ar-EG">
              <a:latin typeface="Arial"/>
              <a:ea typeface="Arial"/>
            </a:endParaRPr>
          </a:p>
        </p:txBody>
      </p:sp>
      <p:sp>
        <p:nvSpPr>
          <p:cNvPr id="2253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2253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2457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991D1CE0-DCC1-429A-9A82-B761B93206E7}" type="slidenum">
              <a:rPr lang="ar-SA" altLang="ar-EG">
                <a:latin typeface="Arial"/>
                <a:ea typeface="Arial"/>
              </a:rPr>
              <a:t>29</a:t>
            </a:fld>
            <a:endParaRPr lang="en-US" altLang="ar-EG">
              <a:latin typeface="Arial"/>
              <a:ea typeface="Arial"/>
            </a:endParaRPr>
          </a:p>
        </p:txBody>
      </p:sp>
      <p:sp>
        <p:nvSpPr>
          <p:cNvPr id="2457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2458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2662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644BF972-C904-4964-973E-9A1516234E80}" type="slidenum">
              <a:rPr lang="ar-SA" altLang="ar-EG">
                <a:latin typeface="Arial"/>
                <a:ea typeface="Arial"/>
              </a:rPr>
              <a:t>30</a:t>
            </a:fld>
            <a:endParaRPr lang="en-US" altLang="ar-EG">
              <a:latin typeface="Arial"/>
              <a:ea typeface="Arial"/>
            </a:endParaRPr>
          </a:p>
        </p:txBody>
      </p:sp>
      <p:sp>
        <p:nvSpPr>
          <p:cNvPr id="2662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2662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2867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2B3FD27-3A14-4E30-8155-68726057BC00}" type="slidenum">
              <a:rPr lang="ar-SA" altLang="ar-EG">
                <a:latin typeface="Arial"/>
                <a:ea typeface="Arial"/>
              </a:rPr>
              <a:t>31</a:t>
            </a:fld>
            <a:endParaRPr lang="en-US" altLang="ar-EG">
              <a:latin typeface="Arial"/>
              <a:ea typeface="Arial"/>
            </a:endParaRPr>
          </a:p>
        </p:txBody>
      </p:sp>
      <p:sp>
        <p:nvSpPr>
          <p:cNvPr id="2867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2867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3072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0191C0F6-0652-4775-8E29-7E7BDA132DC2}" type="slidenum">
              <a:rPr lang="ar-SA" altLang="ar-EG">
                <a:latin typeface="Arial"/>
                <a:ea typeface="Arial"/>
              </a:rPr>
              <a:t>32</a:t>
            </a:fld>
            <a:endParaRPr lang="en-US" altLang="ar-EG">
              <a:latin typeface="Arial"/>
              <a:ea typeface="Arial"/>
            </a:endParaRPr>
          </a:p>
        </p:txBody>
      </p:sp>
      <p:sp>
        <p:nvSpPr>
          <p:cNvPr id="3072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3072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3277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A3B36E34-BAC6-4539-B0F3-24BE4D5EDB02}" type="slidenum">
              <a:rPr lang="ar-SA" altLang="ar-EG">
                <a:latin typeface="Arial"/>
                <a:ea typeface="Arial"/>
              </a:rPr>
              <a:t>33</a:t>
            </a:fld>
            <a:endParaRPr lang="en-US" altLang="ar-EG">
              <a:latin typeface="Arial"/>
              <a:ea typeface="Arial"/>
            </a:endParaRPr>
          </a:p>
        </p:txBody>
      </p:sp>
      <p:sp>
        <p:nvSpPr>
          <p:cNvPr id="3277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3277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3481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BD588AB-5A31-41F4-BD53-8E50CDD1C3D7}" type="slidenum">
              <a:rPr lang="ar-SA" altLang="ar-EG">
                <a:latin typeface="Arial"/>
                <a:ea typeface="Arial"/>
              </a:rPr>
              <a:t>34</a:t>
            </a:fld>
            <a:endParaRPr lang="en-US" altLang="ar-EG">
              <a:latin typeface="Arial"/>
              <a:ea typeface="Arial"/>
            </a:endParaRPr>
          </a:p>
        </p:txBody>
      </p:sp>
      <p:sp>
        <p:nvSpPr>
          <p:cNvPr id="3481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3482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3686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0B7F1E9F-318E-4C55-87CB-A7F87F7F13C3}" type="slidenum">
              <a:rPr lang="ar-SA" altLang="ar-EG">
                <a:latin typeface="Arial"/>
                <a:ea typeface="Arial"/>
              </a:rPr>
              <a:t>35</a:t>
            </a:fld>
            <a:endParaRPr lang="en-US" altLang="ar-EG">
              <a:latin typeface="Arial"/>
              <a:ea typeface="Arial"/>
            </a:endParaRPr>
          </a:p>
        </p:txBody>
      </p:sp>
      <p:sp>
        <p:nvSpPr>
          <p:cNvPr id="3686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3686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3891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72262F58-E596-47AA-BB8A-45938FE036BF}" type="slidenum">
              <a:rPr lang="ar-SA" altLang="ar-EG">
                <a:latin typeface="Arial"/>
                <a:ea typeface="Arial"/>
              </a:rPr>
              <a:t>36</a:t>
            </a:fld>
            <a:endParaRPr lang="en-US" altLang="ar-EG">
              <a:latin typeface="Arial"/>
              <a:ea typeface="Arial"/>
            </a:endParaRPr>
          </a:p>
        </p:txBody>
      </p:sp>
      <p:sp>
        <p:nvSpPr>
          <p:cNvPr id="3891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3891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4096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8B5D6FAC-120C-46B4-B61B-439BF70E86A0}" type="slidenum">
              <a:rPr lang="ar-SA" altLang="ar-EG">
                <a:latin typeface="Arial"/>
                <a:ea typeface="Arial"/>
              </a:rPr>
              <a:t>37</a:t>
            </a:fld>
            <a:endParaRPr lang="en-US" altLang="ar-EG">
              <a:latin typeface="Arial"/>
              <a:ea typeface="Arial"/>
            </a:endParaRPr>
          </a:p>
        </p:txBody>
      </p:sp>
      <p:sp>
        <p:nvSpPr>
          <p:cNvPr id="4096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4096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614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198FB8EE-83E1-4CC4-BB9F-102D3754D78F}" type="slidenum">
              <a:rPr lang="ar-SA" altLang="ar-EG">
                <a:latin typeface="Arial"/>
                <a:ea typeface="Arial"/>
              </a:rPr>
              <a:t>20</a:t>
            </a:fld>
            <a:endParaRPr lang="en-US" altLang="ar-EG">
              <a:latin typeface="Arial"/>
              <a:ea typeface="Arial"/>
            </a:endParaRPr>
          </a:p>
        </p:txBody>
      </p:sp>
      <p:sp>
        <p:nvSpPr>
          <p:cNvPr id="614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614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4301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4861F6F-C4FF-4DB2-899A-8F1CC47C85D6}" type="slidenum">
              <a:rPr lang="ar-SA" altLang="ar-EG">
                <a:latin typeface="Arial"/>
                <a:ea typeface="Arial"/>
              </a:rPr>
              <a:t>38</a:t>
            </a:fld>
            <a:endParaRPr lang="en-US" altLang="ar-EG">
              <a:latin typeface="Arial"/>
              <a:ea typeface="Arial"/>
            </a:endParaRPr>
          </a:p>
        </p:txBody>
      </p:sp>
      <p:sp>
        <p:nvSpPr>
          <p:cNvPr id="4301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4301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4505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057AB2B9-82B6-49EC-ABF1-B801FA46B049}" type="slidenum">
              <a:rPr lang="ar-SA" altLang="ar-EG">
                <a:latin typeface="Arial"/>
                <a:ea typeface="Arial"/>
              </a:rPr>
              <a:t>39</a:t>
            </a:fld>
            <a:endParaRPr lang="en-US" altLang="ar-EG">
              <a:latin typeface="Arial"/>
              <a:ea typeface="Arial"/>
            </a:endParaRPr>
          </a:p>
        </p:txBody>
      </p:sp>
      <p:sp>
        <p:nvSpPr>
          <p:cNvPr id="4505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4506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4710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0547F78D-5347-4BFF-89F4-333D3F629803}" type="slidenum">
              <a:rPr lang="ar-SA" altLang="ar-EG">
                <a:latin typeface="Arial"/>
                <a:ea typeface="Arial"/>
              </a:rPr>
              <a:t>40</a:t>
            </a:fld>
            <a:endParaRPr lang="en-US" altLang="ar-EG">
              <a:latin typeface="Arial"/>
              <a:ea typeface="Arial"/>
            </a:endParaRPr>
          </a:p>
        </p:txBody>
      </p:sp>
      <p:sp>
        <p:nvSpPr>
          <p:cNvPr id="4710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4710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4915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6930DC0D-CFF6-47D2-96EC-5532C77E1BDB}" type="slidenum">
              <a:rPr lang="ar-SA" altLang="ar-EG">
                <a:latin typeface="Arial"/>
                <a:ea typeface="Arial"/>
              </a:rPr>
              <a:t>41</a:t>
            </a:fld>
            <a:endParaRPr lang="en-US" altLang="ar-EG">
              <a:latin typeface="Arial"/>
              <a:ea typeface="Arial"/>
            </a:endParaRPr>
          </a:p>
        </p:txBody>
      </p:sp>
      <p:sp>
        <p:nvSpPr>
          <p:cNvPr id="4915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4915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5120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BDDB8D32-45B8-4402-A626-688052288DE0}" type="slidenum">
              <a:rPr lang="ar-SA" altLang="ar-EG">
                <a:latin typeface="Arial"/>
                <a:ea typeface="Arial"/>
              </a:rPr>
              <a:t>42</a:t>
            </a:fld>
            <a:endParaRPr lang="en-US" altLang="ar-EG">
              <a:latin typeface="Arial"/>
              <a:ea typeface="Arial"/>
            </a:endParaRPr>
          </a:p>
        </p:txBody>
      </p:sp>
      <p:sp>
        <p:nvSpPr>
          <p:cNvPr id="5120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5120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5325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129CF8BC-94C3-466A-834E-CFE651898984}" type="slidenum">
              <a:rPr lang="ar-SA" altLang="ar-EG">
                <a:latin typeface="Arial"/>
                <a:ea typeface="Arial"/>
              </a:rPr>
              <a:t>43</a:t>
            </a:fld>
            <a:endParaRPr lang="en-US" altLang="ar-EG">
              <a:latin typeface="Arial"/>
              <a:ea typeface="Arial"/>
            </a:endParaRPr>
          </a:p>
        </p:txBody>
      </p:sp>
      <p:sp>
        <p:nvSpPr>
          <p:cNvPr id="5325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5325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5529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0376D71B-41E1-4AF1-AED9-FCDD9B04F36F}" type="slidenum">
              <a:rPr lang="ar-SA" altLang="ar-EG">
                <a:latin typeface="Arial"/>
                <a:ea typeface="Arial"/>
              </a:rPr>
              <a:t>44</a:t>
            </a:fld>
            <a:endParaRPr lang="en-US" altLang="ar-EG">
              <a:latin typeface="Arial"/>
              <a:ea typeface="Arial"/>
            </a:endParaRPr>
          </a:p>
        </p:txBody>
      </p:sp>
      <p:sp>
        <p:nvSpPr>
          <p:cNvPr id="5529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5530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5734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8378477D-AB1F-4EEC-9BB3-DD18CA6FBD79}" type="slidenum">
              <a:rPr lang="ar-SA" altLang="ar-EG">
                <a:latin typeface="Arial"/>
                <a:ea typeface="Arial"/>
              </a:rPr>
              <a:t>45</a:t>
            </a:fld>
            <a:endParaRPr lang="en-US" altLang="ar-EG">
              <a:latin typeface="Arial"/>
              <a:ea typeface="Arial"/>
            </a:endParaRPr>
          </a:p>
        </p:txBody>
      </p:sp>
      <p:sp>
        <p:nvSpPr>
          <p:cNvPr id="5734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5734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5939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B3383456-6353-4394-861F-99AD5E20F5D5}" type="slidenum">
              <a:rPr lang="ar-SA" altLang="ar-EG">
                <a:latin typeface="Arial"/>
                <a:ea typeface="Arial"/>
              </a:rPr>
              <a:t>46</a:t>
            </a:fld>
            <a:endParaRPr lang="en-US" altLang="ar-EG">
              <a:latin typeface="Arial"/>
              <a:ea typeface="Arial"/>
            </a:endParaRPr>
          </a:p>
        </p:txBody>
      </p:sp>
      <p:sp>
        <p:nvSpPr>
          <p:cNvPr id="5939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5939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6144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2E636EB7-7196-41AF-B28C-B11C68A2E145}" type="slidenum">
              <a:rPr lang="ar-SA" altLang="ar-EG">
                <a:latin typeface="Arial"/>
                <a:ea typeface="Arial"/>
              </a:rPr>
              <a:t>47</a:t>
            </a:fld>
            <a:endParaRPr lang="en-US" altLang="ar-EG">
              <a:latin typeface="Arial"/>
              <a:ea typeface="Arial"/>
            </a:endParaRPr>
          </a:p>
        </p:txBody>
      </p:sp>
      <p:sp>
        <p:nvSpPr>
          <p:cNvPr id="6144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6144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819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31FD5DC6-E901-4EAA-B0B3-4C5FE1F2DB81}" type="slidenum">
              <a:rPr lang="ar-SA" altLang="ar-EG">
                <a:latin typeface="Arial"/>
                <a:ea typeface="Arial"/>
              </a:rPr>
              <a:t>21</a:t>
            </a:fld>
            <a:endParaRPr lang="en-US" altLang="ar-EG">
              <a:latin typeface="Arial"/>
              <a:ea typeface="Arial"/>
            </a:endParaRPr>
          </a:p>
        </p:txBody>
      </p:sp>
      <p:sp>
        <p:nvSpPr>
          <p:cNvPr id="819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819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6349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5164379-CA92-4624-B93F-2A069AC9081A}" type="slidenum">
              <a:rPr lang="ar-SA" altLang="ar-EG">
                <a:latin typeface="Arial"/>
                <a:ea typeface="Arial"/>
              </a:rPr>
              <a:t>48</a:t>
            </a:fld>
            <a:endParaRPr lang="en-US" altLang="ar-EG">
              <a:latin typeface="Arial"/>
              <a:ea typeface="Arial"/>
            </a:endParaRPr>
          </a:p>
        </p:txBody>
      </p:sp>
      <p:sp>
        <p:nvSpPr>
          <p:cNvPr id="6349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6349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6553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886EFD8C-7772-4A84-B541-E9AE30695812}" type="slidenum">
              <a:rPr lang="ar-SA" altLang="ar-EG">
                <a:latin typeface="Arial"/>
                <a:ea typeface="Arial"/>
              </a:rPr>
              <a:t>49</a:t>
            </a:fld>
            <a:endParaRPr lang="en-US" altLang="ar-EG">
              <a:latin typeface="Arial"/>
              <a:ea typeface="Arial"/>
            </a:endParaRPr>
          </a:p>
        </p:txBody>
      </p:sp>
      <p:sp>
        <p:nvSpPr>
          <p:cNvPr id="6553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6554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6758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68BBF1DF-4A5B-4AC9-B516-EEE50DE4DCD2}" type="slidenum">
              <a:rPr lang="ar-SA" altLang="ar-EG">
                <a:latin typeface="Arial"/>
                <a:ea typeface="Arial"/>
              </a:rPr>
              <a:t>50</a:t>
            </a:fld>
            <a:endParaRPr lang="en-US" altLang="ar-EG">
              <a:latin typeface="Arial"/>
              <a:ea typeface="Arial"/>
            </a:endParaRPr>
          </a:p>
        </p:txBody>
      </p:sp>
      <p:sp>
        <p:nvSpPr>
          <p:cNvPr id="6758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6758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6963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61507825-C1C1-43FB-A1F3-39597CBC334C}" type="slidenum">
              <a:rPr lang="ar-SA" altLang="ar-EG">
                <a:latin typeface="Arial"/>
                <a:ea typeface="Arial"/>
              </a:rPr>
              <a:t>51</a:t>
            </a:fld>
            <a:endParaRPr lang="en-US" altLang="ar-EG">
              <a:latin typeface="Arial"/>
              <a:ea typeface="Arial"/>
            </a:endParaRPr>
          </a:p>
        </p:txBody>
      </p:sp>
      <p:sp>
        <p:nvSpPr>
          <p:cNvPr id="6963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6963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7168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39D84ED2-DB24-4908-A1B4-AA0F44A72685}" type="slidenum">
              <a:rPr lang="ar-SA" altLang="ar-EG">
                <a:latin typeface="Arial"/>
                <a:ea typeface="Arial"/>
              </a:rPr>
              <a:t>52</a:t>
            </a:fld>
            <a:endParaRPr lang="en-US" altLang="ar-EG">
              <a:latin typeface="Arial"/>
              <a:ea typeface="Arial"/>
            </a:endParaRPr>
          </a:p>
        </p:txBody>
      </p:sp>
      <p:sp>
        <p:nvSpPr>
          <p:cNvPr id="7168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7168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7373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24DD9C33-1A83-4758-970D-F1449F00EBA0}" type="slidenum">
              <a:rPr lang="ar-SA" altLang="ar-EG">
                <a:latin typeface="Arial"/>
                <a:ea typeface="Arial"/>
              </a:rPr>
              <a:t>53</a:t>
            </a:fld>
            <a:endParaRPr lang="en-US" altLang="ar-EG">
              <a:latin typeface="Arial"/>
              <a:ea typeface="Arial"/>
            </a:endParaRPr>
          </a:p>
        </p:txBody>
      </p:sp>
      <p:sp>
        <p:nvSpPr>
          <p:cNvPr id="7373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7373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7577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3F253C4A-16CE-43D8-BE85-3E829C229947}" type="slidenum">
              <a:rPr lang="ar-SA" altLang="ar-EG">
                <a:latin typeface="Arial"/>
                <a:ea typeface="Arial"/>
              </a:rPr>
              <a:t>54</a:t>
            </a:fld>
            <a:endParaRPr lang="en-US" altLang="ar-EG">
              <a:latin typeface="Arial"/>
              <a:ea typeface="Arial"/>
            </a:endParaRPr>
          </a:p>
        </p:txBody>
      </p:sp>
      <p:sp>
        <p:nvSpPr>
          <p:cNvPr id="7577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7578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7782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54A79553-878B-4CB4-804A-39BC37114740}" type="slidenum">
              <a:rPr lang="ar-SA" altLang="ar-EG">
                <a:latin typeface="Arial"/>
                <a:ea typeface="Arial"/>
              </a:rPr>
              <a:t>55</a:t>
            </a:fld>
            <a:endParaRPr lang="en-US" altLang="ar-EG">
              <a:latin typeface="Arial"/>
              <a:ea typeface="Arial"/>
            </a:endParaRPr>
          </a:p>
        </p:txBody>
      </p:sp>
      <p:sp>
        <p:nvSpPr>
          <p:cNvPr id="7782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7782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7987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BC0F1F3-324C-46CB-9A89-5EDACB5C5D42}" type="slidenum">
              <a:rPr lang="ar-SA" altLang="ar-EG">
                <a:latin typeface="Arial"/>
                <a:ea typeface="Arial"/>
              </a:rPr>
              <a:t>56</a:t>
            </a:fld>
            <a:endParaRPr lang="en-US" altLang="ar-EG">
              <a:latin typeface="Arial"/>
              <a:ea typeface="Arial"/>
            </a:endParaRPr>
          </a:p>
        </p:txBody>
      </p:sp>
      <p:sp>
        <p:nvSpPr>
          <p:cNvPr id="7987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7987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1024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4722A43-6BEF-47BA-B2E8-C1745260624E}" type="slidenum">
              <a:rPr lang="ar-SA" altLang="ar-EG">
                <a:latin typeface="Arial"/>
                <a:ea typeface="Arial"/>
              </a:rPr>
              <a:t>22</a:t>
            </a:fld>
            <a:endParaRPr lang="en-US" altLang="ar-EG">
              <a:latin typeface="Arial"/>
              <a:ea typeface="Arial"/>
            </a:endParaRPr>
          </a:p>
        </p:txBody>
      </p:sp>
      <p:sp>
        <p:nvSpPr>
          <p:cNvPr id="1024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1024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12290"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FA718A4C-511D-40AF-8EE5-AADADFEC0F1D}" type="slidenum">
              <a:rPr lang="ar-SA" altLang="ar-EG">
                <a:latin typeface="Arial"/>
                <a:ea typeface="Arial"/>
              </a:rPr>
              <a:t>23</a:t>
            </a:fld>
            <a:endParaRPr lang="en-US" altLang="ar-EG">
              <a:latin typeface="Arial"/>
              <a:ea typeface="Arial"/>
            </a:endParaRPr>
          </a:p>
        </p:txBody>
      </p:sp>
      <p:sp>
        <p:nvSpPr>
          <p:cNvPr id="12291"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12292"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14338"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B4677DF4-82D8-4938-950C-2BB687843865}" type="slidenum">
              <a:rPr lang="ar-SA" altLang="ar-EG">
                <a:latin typeface="Arial"/>
                <a:ea typeface="Arial"/>
              </a:rPr>
              <a:t>24</a:t>
            </a:fld>
            <a:endParaRPr lang="en-US" altLang="ar-EG">
              <a:latin typeface="Arial"/>
              <a:ea typeface="Arial"/>
            </a:endParaRPr>
          </a:p>
        </p:txBody>
      </p:sp>
      <p:sp>
        <p:nvSpPr>
          <p:cNvPr id="14339"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14340"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16386"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50489AA8-0BD2-4DAD-83E0-F724E8F87B0B}" type="slidenum">
              <a:rPr lang="ar-SA" altLang="ar-EG">
                <a:latin typeface="Arial"/>
                <a:ea typeface="Arial"/>
              </a:rPr>
              <a:t>25</a:t>
            </a:fld>
            <a:endParaRPr lang="en-US" altLang="ar-EG">
              <a:latin typeface="Arial"/>
              <a:ea typeface="Arial"/>
            </a:endParaRPr>
          </a:p>
        </p:txBody>
      </p:sp>
      <p:sp>
        <p:nvSpPr>
          <p:cNvPr id="16387"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16388"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18434"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77D95A2E-C4E9-49B0-A57D-FE82CBBA12D7}" type="slidenum">
              <a:rPr lang="ar-SA" altLang="ar-EG">
                <a:latin typeface="Arial"/>
                <a:ea typeface="Arial"/>
              </a:rPr>
              <a:t>26</a:t>
            </a:fld>
            <a:endParaRPr lang="en-US" altLang="ar-EG">
              <a:latin typeface="Arial"/>
              <a:ea typeface="Arial"/>
            </a:endParaRPr>
          </a:p>
        </p:txBody>
      </p:sp>
      <p:sp>
        <p:nvSpPr>
          <p:cNvPr id="18435"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18436"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Pr>
        <a:solidFill>
          <a:srgbClr val="FFFFFF"/>
        </a:solidFill>
      </p:bgPr>
    </p:bg>
    <p:spTree>
      <p:nvGrpSpPr>
        <p:cNvPr id="1" name="" title=""/>
        <p:cNvGrpSpPr/>
        <p:nvPr/>
      </p:nvGrpSpPr>
      <p:grpSpPr>
        <a:xfrm>
          <a:off x="0" y="0"/>
          <a:ext cx="0" cy="0"/>
        </a:xfrm>
      </p:grpSpPr>
      <p:sp>
        <p:nvSpPr>
          <p:cNvPr id="20482" name="Rectangle 8" title=""/>
          <p:cNvSpPr txBox="1">
            <a:spLocks noGrp="1"/>
          </p:cNvSpPr>
          <p:nvPr>
            <p:ph type="sldNum"/>
          </p:nvPr>
        </p:nvSpPr>
        <p:spPr>
          <a:xfrm>
            <a:off x="1588" y="8685213"/>
            <a:ext cx="2968625" cy="454025"/>
          </a:xfrm>
          <a:prstGeom prst="rect">
            <a:avLst/>
          </a:prstGeom>
          <a:noFill/>
          <a:ln>
            <a:noFill/>
            <a:round/>
          </a:ln>
          <a:effectLst/>
        </p:spPr>
        <p:txBody>
          <a:bodyPr lIns="90000" tIns="46800" rIns="90000" bIns="46800" anchor="b"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marL="0" lvl="0" indent="0" rtl="1"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fld id="{883F227D-2BF9-4304-AADE-B454F4A2A095}" type="slidenum">
              <a:rPr lang="ar-SA" altLang="ar-EG">
                <a:latin typeface="Arial"/>
                <a:ea typeface="Arial"/>
              </a:rPr>
              <a:t>27</a:t>
            </a:fld>
            <a:endParaRPr lang="en-US" altLang="ar-EG">
              <a:latin typeface="Arial"/>
              <a:ea typeface="Arial"/>
            </a:endParaRPr>
          </a:p>
        </p:txBody>
      </p:sp>
      <p:sp>
        <p:nvSpPr>
          <p:cNvPr id="20483" name="Rectangle 1" title=""/>
          <p:cNvSpPr>
            <a:spLocks noTextEdit="1"/>
          </p:cNvSpPr>
          <p:nvPr>
            <p:ph type="sldImg" idx="1"/>
          </p:nvPr>
        </p:nvSpPr>
        <p:spPr>
          <a:xfrm>
            <a:off x="971550" y="2697480"/>
            <a:ext cx="3886200" cy="2914650"/>
          </a:xfrm>
          <a:solidFill>
            <a:srgbClr val="FFFFFF"/>
          </a:solidFill>
          <a:ln w="9360">
            <a:miter lim="800000"/>
          </a:ln>
          <a:effectLst/>
        </p:spPr>
      </p:sp>
      <p:sp>
        <p:nvSpPr>
          <p:cNvPr id="20484" name="Rectangle 2" title=""/>
          <p:cNvSpPr/>
          <p:nvPr>
            <p:ph type="body" idx="2"/>
          </p:nvPr>
        </p:nvSpPr>
        <p:spPr>
          <a:xfrm>
            <a:off x="582930" y="5806440"/>
            <a:ext cx="4662091" cy="3496231"/>
          </a:xfrm>
          <a:noFill/>
          <a:ln>
            <a:noFill/>
            <a:round/>
          </a:ln>
          <a:effectLst/>
        </p:spPr>
        <p:txBody>
          <a:bodyPr wrap="none" lIns="90000" tIns="46800" rIns="90000" bIns="46800" anchor="ctr" anchorCtr="0">
            <a:noAutofit/>
          </a:bodyPr>
          <a:lstStyle>
            <a:lvl1pPr marL="0" indent="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1pPr>
            <a:lvl2pPr marL="631508" indent="-242888"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2pPr>
            <a:lvl3pPr marL="97155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3pPr>
            <a:lvl4pPr marL="136017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4pPr>
            <a:lvl5pPr marL="1748790" indent="-194310" algn="l" defTabSz="381873" rtl="0" eaLnBrk="0" fontAlgn="base" hangingPunct="0">
              <a:lnSpc>
                <a:spcPct val="100000"/>
              </a:lnSpc>
              <a:spcBef>
                <a:spcPct val="30000"/>
              </a:spcBef>
              <a:spcAft>
                <a:spcPct val="0"/>
              </a:spcAft>
              <a:buClr>
                <a:srgbClr val="000000"/>
              </a:buClr>
              <a:buSzTx/>
              <a:buFont typeface="Times New Roman" pitchFamily="16" charset="0"/>
              <a:buNone/>
              <a:defRPr kumimoji="0" lang="en-GB" altLang="en-US" sz="1020" b="0" i="0" u="none" baseline="0">
                <a:solidFill>
                  <a:srgbClr val="000000"/>
                </a:solidFill>
                <a:effectLst/>
                <a:latin typeface="Times New Roman" pitchFamily="16" charset="0"/>
              </a:defRPr>
            </a:lvl5pPr>
          </a:lstStyle>
          <a:p>
            <a:pPr lvl="0"/>
            <a:endParaRPr lang="ar-EG" altLang="ar-EG">
              <a:ea typeface="Arial"/>
            </a:endParaRPr>
          </a:p>
        </p:txBody>
      </p:sp>
    </p:spTree>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3.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4.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5.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6.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7.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8.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Picture with Caption">
    <p:spTree>
      <p:nvGrpSpPr>
        <p:cNvPr id="1" name=""/>
        <p:cNvGrpSpPr/>
        <p:nvPr/>
      </p:nvGrpSpPr>
      <p:grpSpPr>
        <a:xfrm>
          <a:off x="0" y="0"/>
          <a:ext cx="0" cy="0"/>
        </a:xfrm>
      </p:grpSpPr>
      <p:sp>
        <p:nvSpPr>
          <p:cNvPr id="2" name="Title 1"/>
          <p:cNvSpPr>
            <a:spLocks noGrp="1"/>
          </p:cNvSpPr>
          <p:nvPr>
            <p:ph type="title"/>
          </p:nvPr>
        </p:nvSpPr>
        <p:spPr>
          <a:xfrm>
            <a:off x="431800" y="7040880"/>
            <a:ext cx="5480375" cy="831216"/>
          </a:xfrm>
        </p:spPr>
        <p:txBody>
          <a:bodyPr anchor="b">
            <a:normAutofit/>
          </a:bodyPr>
          <a:lstStyle>
            <a:lvl1pPr algn="l">
              <a:defRPr sz="1530" b="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431800" y="894080"/>
            <a:ext cx="5480376" cy="5640386"/>
          </a:xfrm>
        </p:spPr>
        <p:txBody>
          <a:bodyPr anchor="t">
            <a:normAutofit/>
          </a:bodyPr>
          <a:lstStyle>
            <a:lvl1pPr marL="0" indent="0" algn="ctr">
              <a:buNone/>
              <a:defRPr sz="1020"/>
            </a:lvl1pPr>
            <a:lvl2pPr marL="291465" indent="0">
              <a:buNone/>
              <a:defRPr sz="1020"/>
            </a:lvl2pPr>
            <a:lvl3pPr marL="582930" indent="0">
              <a:buNone/>
              <a:defRPr sz="1020"/>
            </a:lvl3pPr>
            <a:lvl4pPr marL="874395" indent="0">
              <a:buNone/>
              <a:defRPr sz="1020"/>
            </a:lvl4pPr>
            <a:lvl5pPr marL="1165860" indent="0">
              <a:buNone/>
              <a:defRPr sz="1020"/>
            </a:lvl5pPr>
            <a:lvl6pPr marL="1457325" indent="0">
              <a:buNone/>
              <a:defRPr sz="1020"/>
            </a:lvl6pPr>
            <a:lvl7pPr marL="1748790" indent="0">
              <a:buNone/>
              <a:defRPr sz="1020"/>
            </a:lvl7pPr>
            <a:lvl8pPr marL="2040255" indent="0">
              <a:buNone/>
              <a:defRPr sz="1020"/>
            </a:lvl8pPr>
            <a:lvl9pPr marL="2331720" indent="0">
              <a:buNone/>
              <a:defRPr sz="1020"/>
            </a:lvl9pPr>
          </a:lstStyle>
          <a:p>
            <a:r>
              <a:rPr lang="en-US" smtClean="0"/>
              <a:t>Click icon to add picture</a:t>
            </a:r>
            <a:endParaRPr lang="en-US"/>
          </a:p>
        </p:txBody>
      </p:sp>
      <p:sp>
        <p:nvSpPr>
          <p:cNvPr id="4" name="Text Placeholder 3"/>
          <p:cNvSpPr>
            <a:spLocks noGrp="1"/>
          </p:cNvSpPr>
          <p:nvPr>
            <p:ph type="body" sz="half" idx="2"/>
          </p:nvPr>
        </p:nvSpPr>
        <p:spPr>
          <a:xfrm>
            <a:off x="431800" y="7872095"/>
            <a:ext cx="5480375" cy="988569"/>
          </a:xfrm>
        </p:spPr>
        <p:txBody>
          <a:bodyPr>
            <a:normAutofit/>
          </a:bodyPr>
          <a:lstStyle>
            <a:lvl1pPr marL="0" indent="0">
              <a:buNone/>
              <a:defRPr sz="765"/>
            </a:lvl1pPr>
            <a:lvl2pPr marL="291465" indent="0">
              <a:buNone/>
              <a:defRPr sz="765"/>
            </a:lvl2pPr>
            <a:lvl3pPr marL="582930" indent="0">
              <a:buNone/>
              <a:defRPr sz="638"/>
            </a:lvl3pPr>
            <a:lvl4pPr marL="874395" indent="0">
              <a:buNone/>
              <a:defRPr sz="574"/>
            </a:lvl4pPr>
            <a:lvl5pPr marL="1165860" indent="0">
              <a:buNone/>
              <a:defRPr sz="574"/>
            </a:lvl5pPr>
            <a:lvl6pPr marL="1457325" indent="0">
              <a:buNone/>
              <a:defRPr sz="574"/>
            </a:lvl6pPr>
            <a:lvl7pPr marL="1748790" indent="0">
              <a:buNone/>
              <a:defRPr sz="574"/>
            </a:lvl7pPr>
            <a:lvl8pPr marL="2040255" indent="0">
              <a:buNone/>
              <a:defRPr sz="574"/>
            </a:lvl8pPr>
            <a:lvl9pPr marL="2331720" indent="0">
              <a:buNone/>
              <a:defRPr sz="574"/>
            </a:lvl9pPr>
          </a:lstStyle>
          <a:p>
            <a:pPr lvl="0"/>
            <a:r>
              <a:rPr lang="en-US" smtClean="0"/>
              <a:t>Edit Master text styles</a:t>
            </a:r>
          </a:p>
        </p:txBody>
      </p:sp>
      <p:sp>
        <p:nvSpPr>
          <p:cNvPr id="5" name="Date Placeholder 4"/>
          <p:cNvSpPr>
            <a:spLocks noGrp="1"/>
          </p:cNvSpPr>
          <p:nvPr>
            <p:ph type="dt" sz="half" idx="10"/>
          </p:nvPr>
        </p:nvSpPr>
        <p:spPr/>
        <p:txBody>
          <a:bodyPr/>
          <a:lstStyle/>
          <a:p>
            <a:fld id="{1225F4E3-C68F-4CB1-9F8C-74C43C286131}" type="datetimeFigureOut">
              <a:rPr lang="en-US" smtClean="0"/>
              <a:t>8/7/2022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3224909802"/>
      </p:ext>
    </p:extLst>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Title and Caption">
    <p:spTree>
      <p:nvGrpSpPr>
        <p:cNvPr id="1" name=""/>
        <p:cNvGrpSpPr/>
        <p:nvPr/>
      </p:nvGrpSpPr>
      <p:grpSpPr>
        <a:xfrm>
          <a:off x="0" y="0"/>
          <a:ext cx="0" cy="0"/>
        </a:xfrm>
      </p:grpSpPr>
      <p:sp>
        <p:nvSpPr>
          <p:cNvPr id="2" name="Title 1"/>
          <p:cNvSpPr>
            <a:spLocks noGrp="1"/>
          </p:cNvSpPr>
          <p:nvPr>
            <p:ph type="title"/>
          </p:nvPr>
        </p:nvSpPr>
        <p:spPr>
          <a:xfrm>
            <a:off x="431801" y="894080"/>
            <a:ext cx="5480376" cy="4991947"/>
          </a:xfrm>
        </p:spPr>
        <p:txBody>
          <a:bodyPr anchor="ctr">
            <a:normAutofit/>
          </a:bodyPr>
          <a:lstStyle>
            <a:lvl1pPr algn="l">
              <a:defRPr sz="2805" b="0" cap="none"/>
            </a:lvl1pPr>
          </a:lstStyle>
          <a:p>
            <a:r>
              <a:rPr lang="en-US" smtClean="0"/>
              <a:t>Click to edit Master title style</a:t>
            </a:r>
            <a:endParaRPr lang="en-US"/>
          </a:p>
        </p:txBody>
      </p:sp>
      <p:sp>
        <p:nvSpPr>
          <p:cNvPr id="3" name="Text Placeholder 2"/>
          <p:cNvSpPr>
            <a:spLocks noGrp="1"/>
          </p:cNvSpPr>
          <p:nvPr>
            <p:ph type="body" idx="1"/>
          </p:nvPr>
        </p:nvSpPr>
        <p:spPr>
          <a:xfrm>
            <a:off x="431801" y="6556587"/>
            <a:ext cx="5480376" cy="2304078"/>
          </a:xfrm>
        </p:spPr>
        <p:txBody>
          <a:bodyPr anchor="ctr">
            <a:normAutofit/>
          </a:bodyPr>
          <a:lstStyle>
            <a:lvl1pPr marL="0" indent="0" algn="l">
              <a:buNone/>
              <a:defRPr sz="1148">
                <a:solidFill>
                  <a:schemeClr val="tx1">
                    <a:lumMod val="75000"/>
                    <a:lumOff val="25000"/>
                  </a:schemeClr>
                </a:solidFill>
              </a:defRPr>
            </a:lvl1pPr>
            <a:lvl2pPr marL="291465" indent="0">
              <a:buNone/>
              <a:defRPr sz="1148">
                <a:solidFill>
                  <a:schemeClr val="tx1">
                    <a:tint val="75000"/>
                  </a:schemeClr>
                </a:solidFill>
              </a:defRPr>
            </a:lvl2pPr>
            <a:lvl3pPr marL="582930" indent="0">
              <a:buNone/>
              <a:defRPr sz="1020">
                <a:solidFill>
                  <a:schemeClr val="tx1">
                    <a:tint val="75000"/>
                  </a:schemeClr>
                </a:solidFill>
              </a:defRPr>
            </a:lvl3pPr>
            <a:lvl4pPr marL="874395" indent="0">
              <a:buNone/>
              <a:defRPr sz="892">
                <a:solidFill>
                  <a:schemeClr val="tx1">
                    <a:tint val="75000"/>
                  </a:schemeClr>
                </a:solidFill>
              </a:defRPr>
            </a:lvl4pPr>
            <a:lvl5pPr marL="1165860" indent="0">
              <a:buNone/>
              <a:defRPr sz="892">
                <a:solidFill>
                  <a:schemeClr val="tx1">
                    <a:tint val="75000"/>
                  </a:schemeClr>
                </a:solidFill>
              </a:defRPr>
            </a:lvl5pPr>
            <a:lvl6pPr marL="1457325" indent="0">
              <a:buNone/>
              <a:defRPr sz="892">
                <a:solidFill>
                  <a:schemeClr val="tx1">
                    <a:tint val="75000"/>
                  </a:schemeClr>
                </a:solidFill>
              </a:defRPr>
            </a:lvl6pPr>
            <a:lvl7pPr marL="1748790" indent="0">
              <a:buNone/>
              <a:defRPr sz="892">
                <a:solidFill>
                  <a:schemeClr val="tx1">
                    <a:tint val="75000"/>
                  </a:schemeClr>
                </a:solidFill>
              </a:defRPr>
            </a:lvl7pPr>
            <a:lvl8pPr marL="2040255" indent="0">
              <a:buNone/>
              <a:defRPr sz="892">
                <a:solidFill>
                  <a:schemeClr val="tx1">
                    <a:tint val="75000"/>
                  </a:schemeClr>
                </a:solidFill>
              </a:defRPr>
            </a:lvl8pPr>
            <a:lvl9pPr marL="2331720" indent="0">
              <a:buNone/>
              <a:defRPr sz="892">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2764434940"/>
      </p:ext>
    </p:extLst>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Quote with Caption">
    <p:spTree>
      <p:nvGrpSpPr>
        <p:cNvPr id="1" name=""/>
        <p:cNvGrpSpPr/>
        <p:nvPr/>
      </p:nvGrpSpPr>
      <p:grpSpPr>
        <a:xfrm>
          <a:off x="0" y="0"/>
          <a:ext cx="0" cy="0"/>
        </a:xfrm>
      </p:grpSpPr>
      <p:sp>
        <p:nvSpPr>
          <p:cNvPr id="2" name="Title 1"/>
          <p:cNvSpPr>
            <a:spLocks noGrp="1"/>
          </p:cNvSpPr>
          <p:nvPr>
            <p:ph type="title"/>
          </p:nvPr>
        </p:nvSpPr>
        <p:spPr>
          <a:xfrm>
            <a:off x="593725" y="894080"/>
            <a:ext cx="5160010" cy="4433147"/>
          </a:xfrm>
        </p:spPr>
        <p:txBody>
          <a:bodyPr anchor="ctr">
            <a:normAutofit/>
          </a:bodyPr>
          <a:lstStyle>
            <a:lvl1pPr algn="l">
              <a:defRPr sz="2805" b="0" cap="none"/>
            </a:lvl1pPr>
          </a:lstStyle>
          <a:p>
            <a:r>
              <a:rPr lang="en-US" smtClean="0"/>
              <a:t>Click to edit Master title style</a:t>
            </a:r>
            <a:endParaRPr lang="en-US"/>
          </a:p>
        </p:txBody>
      </p:sp>
      <p:sp>
        <p:nvSpPr>
          <p:cNvPr id="23" name="Text Placeholder 9"/>
          <p:cNvSpPr>
            <a:spLocks noGrp="1"/>
          </p:cNvSpPr>
          <p:nvPr>
            <p:ph type="body" sz="quarter" idx="13"/>
          </p:nvPr>
        </p:nvSpPr>
        <p:spPr>
          <a:xfrm>
            <a:off x="870914" y="5327227"/>
            <a:ext cx="4605634" cy="558800"/>
          </a:xfrm>
        </p:spPr>
        <p:txBody>
          <a:bodyPr anchor="ctr">
            <a:noAutofit/>
          </a:bodyPr>
          <a:lstStyle>
            <a:lvl1pPr marL="0" indent="0">
              <a:buFontTx/>
              <a:buNone/>
              <a:defRPr sz="1020">
                <a:solidFill>
                  <a:schemeClr val="tx1">
                    <a:lumMod val="50000"/>
                    <a:lumOff val="50000"/>
                  </a:schemeClr>
                </a:solidFill>
              </a:defRPr>
            </a:lvl1pPr>
            <a:lvl2pPr marL="291465" indent="0">
              <a:buFontTx/>
              <a:buNone/>
              <a:defRPr/>
            </a:lvl2pPr>
            <a:lvl3pPr marL="582930" indent="0">
              <a:buFontTx/>
              <a:buNone/>
              <a:defRPr/>
            </a:lvl3pPr>
            <a:lvl4pPr marL="874395" indent="0">
              <a:buFontTx/>
              <a:buNone/>
              <a:defRPr/>
            </a:lvl4pPr>
            <a:lvl5pPr marL="1165860" indent="0">
              <a:buFontTx/>
              <a:buNone/>
              <a:defRPr/>
            </a:lvl5pPr>
          </a:lstStyle>
          <a:p>
            <a:pPr lvl="0"/>
            <a:r>
              <a:rPr lang="en-US" smtClean="0"/>
              <a:t>Edit Master text styles</a:t>
            </a:r>
          </a:p>
        </p:txBody>
      </p:sp>
      <p:sp>
        <p:nvSpPr>
          <p:cNvPr id="3" name="Text Placeholder 2"/>
          <p:cNvSpPr>
            <a:spLocks noGrp="1"/>
          </p:cNvSpPr>
          <p:nvPr>
            <p:ph type="body" idx="1"/>
          </p:nvPr>
        </p:nvSpPr>
        <p:spPr>
          <a:xfrm>
            <a:off x="431801" y="6556587"/>
            <a:ext cx="5480376" cy="2304078"/>
          </a:xfrm>
        </p:spPr>
        <p:txBody>
          <a:bodyPr anchor="ctr">
            <a:normAutofit/>
          </a:bodyPr>
          <a:lstStyle>
            <a:lvl1pPr marL="0" indent="0" algn="l">
              <a:buNone/>
              <a:defRPr sz="1148">
                <a:solidFill>
                  <a:schemeClr val="tx1">
                    <a:lumMod val="75000"/>
                    <a:lumOff val="25000"/>
                  </a:schemeClr>
                </a:solidFill>
              </a:defRPr>
            </a:lvl1pPr>
            <a:lvl2pPr marL="291465" indent="0">
              <a:buNone/>
              <a:defRPr sz="1148">
                <a:solidFill>
                  <a:schemeClr val="tx1">
                    <a:tint val="75000"/>
                  </a:schemeClr>
                </a:solidFill>
              </a:defRPr>
            </a:lvl2pPr>
            <a:lvl3pPr marL="582930" indent="0">
              <a:buNone/>
              <a:defRPr sz="1020">
                <a:solidFill>
                  <a:schemeClr val="tx1">
                    <a:tint val="75000"/>
                  </a:schemeClr>
                </a:solidFill>
              </a:defRPr>
            </a:lvl3pPr>
            <a:lvl4pPr marL="874395" indent="0">
              <a:buNone/>
              <a:defRPr sz="892">
                <a:solidFill>
                  <a:schemeClr val="tx1">
                    <a:tint val="75000"/>
                  </a:schemeClr>
                </a:solidFill>
              </a:defRPr>
            </a:lvl4pPr>
            <a:lvl5pPr marL="1165860" indent="0">
              <a:buNone/>
              <a:defRPr sz="892">
                <a:solidFill>
                  <a:schemeClr val="tx1">
                    <a:tint val="75000"/>
                  </a:schemeClr>
                </a:solidFill>
              </a:defRPr>
            </a:lvl5pPr>
            <a:lvl6pPr marL="1457325" indent="0">
              <a:buNone/>
              <a:defRPr sz="892">
                <a:solidFill>
                  <a:schemeClr val="tx1">
                    <a:tint val="75000"/>
                  </a:schemeClr>
                </a:solidFill>
              </a:defRPr>
            </a:lvl6pPr>
            <a:lvl7pPr marL="1748790" indent="0">
              <a:buNone/>
              <a:defRPr sz="892">
                <a:solidFill>
                  <a:schemeClr val="tx1">
                    <a:tint val="75000"/>
                  </a:schemeClr>
                </a:solidFill>
              </a:defRPr>
            </a:lvl7pPr>
            <a:lvl8pPr marL="2040255" indent="0">
              <a:buNone/>
              <a:defRPr sz="892">
                <a:solidFill>
                  <a:schemeClr val="tx1">
                    <a:tint val="75000"/>
                  </a:schemeClr>
                </a:solidFill>
              </a:defRPr>
            </a:lvl8pPr>
            <a:lvl9pPr marL="2331720" indent="0">
              <a:buNone/>
              <a:defRPr sz="892">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
        <p:nvSpPr>
          <p:cNvPr id="20" name="TextBox 19"/>
          <p:cNvSpPr txBox="1"/>
          <p:nvPr/>
        </p:nvSpPr>
        <p:spPr>
          <a:xfrm>
            <a:off x="345442" y="1159221"/>
            <a:ext cx="388620" cy="857671"/>
          </a:xfrm>
          <a:prstGeom prst="rect">
            <a:avLst/>
          </a:prstGeom>
        </p:spPr>
        <p:txBody>
          <a:bodyPr vert="horz" lIns="91440" tIns="45720" rIns="91440" bIns="45720" rtlCol="0" anchor="ctr">
            <a:noAutofit/>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pPr lvl="0"/>
            <a:r>
              <a:rPr lang="en-US" sz="5100" baseline="0">
                <a:ln w="3175" cmpd="sng">
                  <a:noFill/>
                </a:ln>
                <a:solidFill>
                  <a:schemeClr val="accent1">
                    <a:lumMod val="60000"/>
                    <a:lumOff val="40000"/>
                  </a:schemeClr>
                </a:solidFill>
                <a:effectLst/>
                <a:latin typeface="Arial"/>
              </a:rPr>
              <a:t>“</a:t>
            </a:r>
          </a:p>
        </p:txBody>
      </p:sp>
      <p:sp>
        <p:nvSpPr>
          <p:cNvPr id="22" name="TextBox 21"/>
          <p:cNvSpPr txBox="1"/>
          <p:nvPr/>
        </p:nvSpPr>
        <p:spPr>
          <a:xfrm>
            <a:off x="5669294" y="4233616"/>
            <a:ext cx="388620" cy="857671"/>
          </a:xfrm>
          <a:prstGeom prst="rect">
            <a:avLst/>
          </a:prstGeom>
        </p:spPr>
        <p:txBody>
          <a:bodyPr vert="horz" lIns="91440" tIns="45720" rIns="91440" bIns="45720" rtlCol="0" anchor="ctr">
            <a:noAutofit/>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pPr lvl="0"/>
            <a:r>
              <a:rPr lang="en-US" sz="51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765732164"/>
      </p:ext>
    </p:extLst>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Name Card">
    <p:spTree>
      <p:nvGrpSpPr>
        <p:cNvPr id="1" name=""/>
        <p:cNvGrpSpPr/>
        <p:nvPr/>
      </p:nvGrpSpPr>
      <p:grpSpPr>
        <a:xfrm>
          <a:off x="0" y="0"/>
          <a:ext cx="0" cy="0"/>
        </a:xfrm>
      </p:grpSpPr>
      <p:sp>
        <p:nvSpPr>
          <p:cNvPr id="2" name="Title 1"/>
          <p:cNvSpPr>
            <a:spLocks noGrp="1"/>
          </p:cNvSpPr>
          <p:nvPr>
            <p:ph type="title"/>
          </p:nvPr>
        </p:nvSpPr>
        <p:spPr>
          <a:xfrm>
            <a:off x="431801" y="2833582"/>
            <a:ext cx="5480376" cy="3806675"/>
          </a:xfrm>
        </p:spPr>
        <p:txBody>
          <a:bodyPr anchor="b">
            <a:normAutofit/>
          </a:bodyPr>
          <a:lstStyle>
            <a:lvl1pPr algn="l">
              <a:defRPr sz="2805" b="0" cap="none"/>
            </a:lvl1pPr>
          </a:lstStyle>
          <a:p>
            <a:r>
              <a:rPr lang="en-US" smtClean="0"/>
              <a:t>Click to edit Master title style</a:t>
            </a:r>
            <a:endParaRPr lang="en-US"/>
          </a:p>
        </p:txBody>
      </p:sp>
      <p:sp>
        <p:nvSpPr>
          <p:cNvPr id="3" name="Text Placeholder 2"/>
          <p:cNvSpPr>
            <a:spLocks noGrp="1"/>
          </p:cNvSpPr>
          <p:nvPr>
            <p:ph type="body" idx="1"/>
          </p:nvPr>
        </p:nvSpPr>
        <p:spPr>
          <a:xfrm>
            <a:off x="431801" y="6640257"/>
            <a:ext cx="5480376" cy="2220407"/>
          </a:xfrm>
        </p:spPr>
        <p:txBody>
          <a:bodyPr anchor="t">
            <a:normAutofit/>
          </a:bodyPr>
          <a:lstStyle>
            <a:lvl1pPr marL="0" indent="0" algn="l">
              <a:buNone/>
              <a:defRPr sz="1148">
                <a:solidFill>
                  <a:schemeClr val="tx1">
                    <a:lumMod val="75000"/>
                    <a:lumOff val="25000"/>
                  </a:schemeClr>
                </a:solidFill>
              </a:defRPr>
            </a:lvl1pPr>
            <a:lvl2pPr marL="291465" indent="0">
              <a:buNone/>
              <a:defRPr sz="1148">
                <a:solidFill>
                  <a:schemeClr val="tx1">
                    <a:tint val="75000"/>
                  </a:schemeClr>
                </a:solidFill>
              </a:defRPr>
            </a:lvl2pPr>
            <a:lvl3pPr marL="582930" indent="0">
              <a:buNone/>
              <a:defRPr sz="1020">
                <a:solidFill>
                  <a:schemeClr val="tx1">
                    <a:tint val="75000"/>
                  </a:schemeClr>
                </a:solidFill>
              </a:defRPr>
            </a:lvl3pPr>
            <a:lvl4pPr marL="874395" indent="0">
              <a:buNone/>
              <a:defRPr sz="892">
                <a:solidFill>
                  <a:schemeClr val="tx1">
                    <a:tint val="75000"/>
                  </a:schemeClr>
                </a:solidFill>
              </a:defRPr>
            </a:lvl4pPr>
            <a:lvl5pPr marL="1165860" indent="0">
              <a:buNone/>
              <a:defRPr sz="892">
                <a:solidFill>
                  <a:schemeClr val="tx1">
                    <a:tint val="75000"/>
                  </a:schemeClr>
                </a:solidFill>
              </a:defRPr>
            </a:lvl5pPr>
            <a:lvl6pPr marL="1457325" indent="0">
              <a:buNone/>
              <a:defRPr sz="892">
                <a:solidFill>
                  <a:schemeClr val="tx1">
                    <a:tint val="75000"/>
                  </a:schemeClr>
                </a:solidFill>
              </a:defRPr>
            </a:lvl6pPr>
            <a:lvl7pPr marL="1748790" indent="0">
              <a:buNone/>
              <a:defRPr sz="892">
                <a:solidFill>
                  <a:schemeClr val="tx1">
                    <a:tint val="75000"/>
                  </a:schemeClr>
                </a:solidFill>
              </a:defRPr>
            </a:lvl7pPr>
            <a:lvl8pPr marL="2040255" indent="0">
              <a:buNone/>
              <a:defRPr sz="892">
                <a:solidFill>
                  <a:schemeClr val="tx1">
                    <a:tint val="75000"/>
                  </a:schemeClr>
                </a:solidFill>
              </a:defRPr>
            </a:lvl8pPr>
            <a:lvl9pPr marL="2331720" indent="0">
              <a:buNone/>
              <a:defRPr sz="892">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163917327"/>
      </p:ext>
    </p:extLst>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Quote Name Card">
    <p:spTree>
      <p:nvGrpSpPr>
        <p:cNvPr id="1" name=""/>
        <p:cNvGrpSpPr/>
        <p:nvPr/>
      </p:nvGrpSpPr>
      <p:grpSpPr>
        <a:xfrm>
          <a:off x="0" y="0"/>
          <a:ext cx="0" cy="0"/>
        </a:xfrm>
      </p:grpSpPr>
      <p:sp>
        <p:nvSpPr>
          <p:cNvPr id="2" name="Title 1"/>
          <p:cNvSpPr>
            <a:spLocks noGrp="1"/>
          </p:cNvSpPr>
          <p:nvPr>
            <p:ph type="title"/>
          </p:nvPr>
        </p:nvSpPr>
        <p:spPr>
          <a:xfrm>
            <a:off x="593725" y="894080"/>
            <a:ext cx="5160010" cy="4433147"/>
          </a:xfrm>
        </p:spPr>
        <p:txBody>
          <a:bodyPr anchor="ctr">
            <a:normAutofit/>
          </a:bodyPr>
          <a:lstStyle>
            <a:lvl1pPr algn="l">
              <a:defRPr sz="2805" b="0" cap="none"/>
            </a:lvl1pPr>
          </a:lstStyle>
          <a:p>
            <a:r>
              <a:rPr lang="en-US" smtClean="0"/>
              <a:t>Click to edit Master title style</a:t>
            </a:r>
            <a:endParaRPr lang="en-US"/>
          </a:p>
        </p:txBody>
      </p:sp>
      <p:sp>
        <p:nvSpPr>
          <p:cNvPr id="23" name="Text Placeholder 9"/>
          <p:cNvSpPr>
            <a:spLocks noGrp="1"/>
          </p:cNvSpPr>
          <p:nvPr>
            <p:ph type="body" sz="quarter" idx="13"/>
          </p:nvPr>
        </p:nvSpPr>
        <p:spPr>
          <a:xfrm>
            <a:off x="431799" y="5886027"/>
            <a:ext cx="5480376" cy="754230"/>
          </a:xfrm>
        </p:spPr>
        <p:txBody>
          <a:bodyPr anchor="b">
            <a:noAutofit/>
          </a:bodyPr>
          <a:lstStyle>
            <a:lvl1pPr marL="0" indent="0">
              <a:buFontTx/>
              <a:buNone/>
              <a:defRPr sz="1530">
                <a:solidFill>
                  <a:schemeClr val="tx1">
                    <a:lumMod val="75000"/>
                    <a:lumOff val="25000"/>
                  </a:schemeClr>
                </a:solidFill>
              </a:defRPr>
            </a:lvl1pPr>
            <a:lvl2pPr marL="291465" indent="0">
              <a:buFontTx/>
              <a:buNone/>
              <a:defRPr/>
            </a:lvl2pPr>
            <a:lvl3pPr marL="582930" indent="0">
              <a:buFontTx/>
              <a:buNone/>
              <a:defRPr/>
            </a:lvl3pPr>
            <a:lvl4pPr marL="874395" indent="0">
              <a:buFontTx/>
              <a:buNone/>
              <a:defRPr/>
            </a:lvl4pPr>
            <a:lvl5pPr marL="1165860" indent="0">
              <a:buFontTx/>
              <a:buNone/>
              <a:defRPr/>
            </a:lvl5pPr>
          </a:lstStyle>
          <a:p>
            <a:pPr lvl="0"/>
            <a:r>
              <a:rPr lang="en-US" smtClean="0"/>
              <a:t>Edit Master text styles</a:t>
            </a:r>
          </a:p>
        </p:txBody>
      </p:sp>
      <p:sp>
        <p:nvSpPr>
          <p:cNvPr id="3" name="Text Placeholder 2"/>
          <p:cNvSpPr>
            <a:spLocks noGrp="1"/>
          </p:cNvSpPr>
          <p:nvPr>
            <p:ph type="body" idx="1"/>
          </p:nvPr>
        </p:nvSpPr>
        <p:spPr>
          <a:xfrm>
            <a:off x="431801" y="6640257"/>
            <a:ext cx="5480376" cy="2220407"/>
          </a:xfrm>
        </p:spPr>
        <p:txBody>
          <a:bodyPr anchor="t">
            <a:normAutofit/>
          </a:bodyPr>
          <a:lstStyle>
            <a:lvl1pPr marL="0" indent="0" algn="l">
              <a:buNone/>
              <a:defRPr sz="1148">
                <a:solidFill>
                  <a:schemeClr val="tx1">
                    <a:lumMod val="50000"/>
                    <a:lumOff val="50000"/>
                  </a:schemeClr>
                </a:solidFill>
              </a:defRPr>
            </a:lvl1pPr>
            <a:lvl2pPr marL="291465" indent="0">
              <a:buNone/>
              <a:defRPr sz="1148">
                <a:solidFill>
                  <a:schemeClr val="tx1">
                    <a:tint val="75000"/>
                  </a:schemeClr>
                </a:solidFill>
              </a:defRPr>
            </a:lvl2pPr>
            <a:lvl3pPr marL="582930" indent="0">
              <a:buNone/>
              <a:defRPr sz="1020">
                <a:solidFill>
                  <a:schemeClr val="tx1">
                    <a:tint val="75000"/>
                  </a:schemeClr>
                </a:solidFill>
              </a:defRPr>
            </a:lvl3pPr>
            <a:lvl4pPr marL="874395" indent="0">
              <a:buNone/>
              <a:defRPr sz="892">
                <a:solidFill>
                  <a:schemeClr val="tx1">
                    <a:tint val="75000"/>
                  </a:schemeClr>
                </a:solidFill>
              </a:defRPr>
            </a:lvl4pPr>
            <a:lvl5pPr marL="1165860" indent="0">
              <a:buNone/>
              <a:defRPr sz="892">
                <a:solidFill>
                  <a:schemeClr val="tx1">
                    <a:tint val="75000"/>
                  </a:schemeClr>
                </a:solidFill>
              </a:defRPr>
            </a:lvl5pPr>
            <a:lvl6pPr marL="1457325" indent="0">
              <a:buNone/>
              <a:defRPr sz="892">
                <a:solidFill>
                  <a:schemeClr val="tx1">
                    <a:tint val="75000"/>
                  </a:schemeClr>
                </a:solidFill>
              </a:defRPr>
            </a:lvl6pPr>
            <a:lvl7pPr marL="1748790" indent="0">
              <a:buNone/>
              <a:defRPr sz="892">
                <a:solidFill>
                  <a:schemeClr val="tx1">
                    <a:tint val="75000"/>
                  </a:schemeClr>
                </a:solidFill>
              </a:defRPr>
            </a:lvl7pPr>
            <a:lvl8pPr marL="2040255" indent="0">
              <a:buNone/>
              <a:defRPr sz="892">
                <a:solidFill>
                  <a:schemeClr val="tx1">
                    <a:tint val="75000"/>
                  </a:schemeClr>
                </a:solidFill>
              </a:defRPr>
            </a:lvl8pPr>
            <a:lvl9pPr marL="2331720" indent="0">
              <a:buNone/>
              <a:defRPr sz="892">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
        <p:nvSpPr>
          <p:cNvPr id="24" name="TextBox 23"/>
          <p:cNvSpPr txBox="1"/>
          <p:nvPr/>
        </p:nvSpPr>
        <p:spPr>
          <a:xfrm>
            <a:off x="345442" y="1159221"/>
            <a:ext cx="388620" cy="857671"/>
          </a:xfrm>
          <a:prstGeom prst="rect">
            <a:avLst/>
          </a:prstGeom>
        </p:spPr>
        <p:txBody>
          <a:bodyPr vert="horz" lIns="91440" tIns="45720" rIns="91440" bIns="45720" rtlCol="0" anchor="ctr">
            <a:noAutofit/>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pPr lvl="0"/>
            <a:r>
              <a:rPr lang="en-US" sz="5100" baseline="0">
                <a:ln w="3175" cmpd="sng">
                  <a:noFill/>
                </a:ln>
                <a:solidFill>
                  <a:schemeClr val="accent1">
                    <a:lumMod val="60000"/>
                    <a:lumOff val="40000"/>
                  </a:schemeClr>
                </a:solidFill>
                <a:effectLst/>
                <a:latin typeface="Arial"/>
              </a:rPr>
              <a:t>“</a:t>
            </a:r>
          </a:p>
        </p:txBody>
      </p:sp>
      <p:sp>
        <p:nvSpPr>
          <p:cNvPr id="25" name="TextBox 24"/>
          <p:cNvSpPr txBox="1"/>
          <p:nvPr/>
        </p:nvSpPr>
        <p:spPr>
          <a:xfrm>
            <a:off x="5669294" y="4233616"/>
            <a:ext cx="388620" cy="857671"/>
          </a:xfrm>
          <a:prstGeom prst="rect">
            <a:avLst/>
          </a:prstGeom>
        </p:spPr>
        <p:txBody>
          <a:bodyPr vert="horz" lIns="91440" tIns="45720" rIns="91440" bIns="45720" rtlCol="0" anchor="ctr">
            <a:noAutofit/>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pPr lvl="0"/>
            <a:r>
              <a:rPr lang="en-US" sz="51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20019991"/>
      </p:ext>
    </p:extLst>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True or False">
    <p:spTree>
      <p:nvGrpSpPr>
        <p:cNvPr id="1" name=""/>
        <p:cNvGrpSpPr/>
        <p:nvPr/>
      </p:nvGrpSpPr>
      <p:grpSpPr>
        <a:xfrm>
          <a:off x="0" y="0"/>
          <a:ext cx="0" cy="0"/>
        </a:xfrm>
      </p:grpSpPr>
      <p:sp>
        <p:nvSpPr>
          <p:cNvPr id="2" name="Title 1"/>
          <p:cNvSpPr>
            <a:spLocks noGrp="1"/>
          </p:cNvSpPr>
          <p:nvPr>
            <p:ph type="title"/>
          </p:nvPr>
        </p:nvSpPr>
        <p:spPr>
          <a:xfrm>
            <a:off x="437197" y="894080"/>
            <a:ext cx="5474979" cy="4433147"/>
          </a:xfrm>
        </p:spPr>
        <p:txBody>
          <a:bodyPr anchor="ctr">
            <a:normAutofit/>
          </a:bodyPr>
          <a:lstStyle>
            <a:lvl1pPr algn="l">
              <a:defRPr sz="2805" b="0" cap="none"/>
            </a:lvl1pPr>
          </a:lstStyle>
          <a:p>
            <a:r>
              <a:rPr lang="en-US" smtClean="0"/>
              <a:t>Click to edit Master title style</a:t>
            </a:r>
            <a:endParaRPr lang="en-US"/>
          </a:p>
        </p:txBody>
      </p:sp>
      <p:sp>
        <p:nvSpPr>
          <p:cNvPr id="23" name="Text Placeholder 9"/>
          <p:cNvSpPr>
            <a:spLocks noGrp="1"/>
          </p:cNvSpPr>
          <p:nvPr>
            <p:ph type="body" sz="quarter" idx="13"/>
          </p:nvPr>
        </p:nvSpPr>
        <p:spPr>
          <a:xfrm>
            <a:off x="431799" y="5886027"/>
            <a:ext cx="5480376" cy="754230"/>
          </a:xfrm>
        </p:spPr>
        <p:txBody>
          <a:bodyPr anchor="b">
            <a:noAutofit/>
          </a:bodyPr>
          <a:lstStyle>
            <a:lvl1pPr marL="0" indent="0">
              <a:buFontTx/>
              <a:buNone/>
              <a:defRPr sz="1530">
                <a:solidFill>
                  <a:schemeClr val="accent1"/>
                </a:solidFill>
              </a:defRPr>
            </a:lvl1pPr>
            <a:lvl2pPr marL="291465" indent="0">
              <a:buFontTx/>
              <a:buNone/>
              <a:defRPr/>
            </a:lvl2pPr>
            <a:lvl3pPr marL="582930" indent="0">
              <a:buFontTx/>
              <a:buNone/>
              <a:defRPr/>
            </a:lvl3pPr>
            <a:lvl4pPr marL="874395" indent="0">
              <a:buFontTx/>
              <a:buNone/>
              <a:defRPr/>
            </a:lvl4pPr>
            <a:lvl5pPr marL="1165860" indent="0">
              <a:buFontTx/>
              <a:buNone/>
              <a:defRPr/>
            </a:lvl5pPr>
          </a:lstStyle>
          <a:p>
            <a:pPr lvl="0"/>
            <a:r>
              <a:rPr lang="en-US" smtClean="0"/>
              <a:t>Edit Master text styles</a:t>
            </a:r>
          </a:p>
        </p:txBody>
      </p:sp>
      <p:sp>
        <p:nvSpPr>
          <p:cNvPr id="3" name="Text Placeholder 2"/>
          <p:cNvSpPr>
            <a:spLocks noGrp="1"/>
          </p:cNvSpPr>
          <p:nvPr>
            <p:ph type="body" idx="1"/>
          </p:nvPr>
        </p:nvSpPr>
        <p:spPr>
          <a:xfrm>
            <a:off x="431801" y="6640257"/>
            <a:ext cx="5480376" cy="2220407"/>
          </a:xfrm>
        </p:spPr>
        <p:txBody>
          <a:bodyPr anchor="t">
            <a:normAutofit/>
          </a:bodyPr>
          <a:lstStyle>
            <a:lvl1pPr marL="0" indent="0" algn="l">
              <a:buNone/>
              <a:defRPr sz="1148">
                <a:solidFill>
                  <a:schemeClr val="tx1">
                    <a:lumMod val="50000"/>
                    <a:lumOff val="50000"/>
                  </a:schemeClr>
                </a:solidFill>
              </a:defRPr>
            </a:lvl1pPr>
            <a:lvl2pPr marL="291465" indent="0">
              <a:buNone/>
              <a:defRPr sz="1148">
                <a:solidFill>
                  <a:schemeClr val="tx1">
                    <a:tint val="75000"/>
                  </a:schemeClr>
                </a:solidFill>
              </a:defRPr>
            </a:lvl2pPr>
            <a:lvl3pPr marL="582930" indent="0">
              <a:buNone/>
              <a:defRPr sz="1020">
                <a:solidFill>
                  <a:schemeClr val="tx1">
                    <a:tint val="75000"/>
                  </a:schemeClr>
                </a:solidFill>
              </a:defRPr>
            </a:lvl3pPr>
            <a:lvl4pPr marL="874395" indent="0">
              <a:buNone/>
              <a:defRPr sz="892">
                <a:solidFill>
                  <a:schemeClr val="tx1">
                    <a:tint val="75000"/>
                  </a:schemeClr>
                </a:solidFill>
              </a:defRPr>
            </a:lvl4pPr>
            <a:lvl5pPr marL="1165860" indent="0">
              <a:buNone/>
              <a:defRPr sz="892">
                <a:solidFill>
                  <a:schemeClr val="tx1">
                    <a:tint val="75000"/>
                  </a:schemeClr>
                </a:solidFill>
              </a:defRPr>
            </a:lvl5pPr>
            <a:lvl6pPr marL="1457325" indent="0">
              <a:buNone/>
              <a:defRPr sz="892">
                <a:solidFill>
                  <a:schemeClr val="tx1">
                    <a:tint val="75000"/>
                  </a:schemeClr>
                </a:solidFill>
              </a:defRPr>
            </a:lvl6pPr>
            <a:lvl7pPr marL="1748790" indent="0">
              <a:buNone/>
              <a:defRPr sz="892">
                <a:solidFill>
                  <a:schemeClr val="tx1">
                    <a:tint val="75000"/>
                  </a:schemeClr>
                </a:solidFill>
              </a:defRPr>
            </a:lvl7pPr>
            <a:lvl8pPr marL="2040255" indent="0">
              <a:buNone/>
              <a:defRPr sz="892">
                <a:solidFill>
                  <a:schemeClr val="tx1">
                    <a:tint val="75000"/>
                  </a:schemeClr>
                </a:solidFill>
              </a:defRPr>
            </a:lvl8pPr>
            <a:lvl9pPr marL="2331720" indent="0">
              <a:buNone/>
              <a:defRPr sz="892">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1714679099"/>
      </p:ext>
    </p:extLst>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Title and Vertical Text">
    <p:spTree>
      <p:nvGrpSpPr>
        <p:cNvPr id="1" name=""/>
        <p:cNvGrpSpPr/>
        <p:nvPr/>
      </p:nvGrpSpPr>
      <p:grpSpPr>
        <a:xfrm>
          <a:off x="0" y="0"/>
          <a: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2629099739"/>
      </p:ext>
    </p:extLst>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Vertical Title and Text">
    <p:spTree>
      <p:nvGrpSpPr>
        <p:cNvPr id="1" name=""/>
        <p:cNvGrpSpPr/>
        <p:nvPr/>
      </p:nvGrpSpPr>
      <p:grpSpPr>
        <a:xfrm>
          <a:off x="0" y="0"/>
          <a:ext cx="0" cy="0"/>
        </a:xfrm>
      </p:grpSpPr>
      <p:sp>
        <p:nvSpPr>
          <p:cNvPr id="2" name="Vertical Title 1"/>
          <p:cNvSpPr>
            <a:spLocks noGrp="1"/>
          </p:cNvSpPr>
          <p:nvPr>
            <p:ph type="title" orient="vert"/>
          </p:nvPr>
        </p:nvSpPr>
        <p:spPr>
          <a:xfrm>
            <a:off x="5079392" y="894079"/>
            <a:ext cx="831774" cy="7702128"/>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431801" y="894080"/>
            <a:ext cx="4500845" cy="770212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3568290982"/>
      </p:ext>
    </p:extLst>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Title Slide">
    <p:spTree>
      <p:nvGrpSpPr>
        <p:cNvPr id="1" name=""/>
        <p:cNvGrpSpPr/>
        <p:nvPr/>
      </p:nvGrpSpPr>
      <p:grpSpPr>
        <a:xfrm>
          <a:off x="0" y="0"/>
          <a:ext cx="0" cy="0"/>
        </a:xfrm>
      </p:grpSpPr>
      <p:sp>
        <p:nvSpPr>
          <p:cNvPr id="2" name="Title 1"/>
          <p:cNvSpPr>
            <a:spLocks noGrp="1"/>
          </p:cNvSpPr>
          <p:nvPr>
            <p:ph type="ctrTitle"/>
          </p:nvPr>
        </p:nvSpPr>
        <p:spPr>
          <a:xfrm>
            <a:off x="971550" y="1646132"/>
            <a:ext cx="5829300" cy="3501813"/>
          </a:xfrm>
        </p:spPr>
        <p:txBody>
          <a:bodyPr anchor="b"/>
          <a:lstStyle>
            <a:lvl1pPr algn="ctr">
              <a:defRPr sz="5100"/>
            </a:lvl1pPr>
          </a:lstStyle>
          <a:p>
            <a:r>
              <a:rPr lang="en-US" smtClean="0"/>
              <a:t>Click to edit Master title style</a:t>
            </a:r>
            <a:endParaRPr lang="ar-EG"/>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ar-EG"/>
          </a:p>
        </p:txBody>
      </p:sp>
      <p:sp>
        <p:nvSpPr>
          <p:cNvPr id="4"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Title and Content">
    <p:spTree>
      <p:nvGrpSpPr>
        <p:cNvPr id="1" name=""/>
        <p:cNvGrpSpPr/>
        <p:nvPr/>
      </p:nvGrpSpPr>
      <p:grpSpPr>
        <a:xfrm>
          <a:off x="0" y="0"/>
          <a: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type="title" preserve="1">
  <p:cSld name="Title Slide">
    <p:spTree>
      <p:nvGrpSpPr>
        <p:cNvPr id="1" name=""/>
        <p:cNvGrpSpPr/>
        <p:nvPr/>
      </p:nvGrpSpPr>
      <p:grpSpPr>
        <a:xfrm>
          <a:off x="0" y="0"/>
          <a:ext cx="0" cy="0"/>
        </a:xfrm>
      </p:grpSpPr>
      <p:grpSp>
        <p:nvGrpSpPr>
          <p:cNvPr id="7" name="Group 6"/>
          <p:cNvGrpSpPr/>
          <p:nvPr/>
        </p:nvGrpSpPr>
        <p:grpSpPr>
          <a:xfrm>
            <a:off x="0" y="-12418"/>
            <a:ext cx="7772400" cy="10070819"/>
            <a:chOff x="0" y="-12418"/>
            <a:chExt cx="7772400" cy="10070819"/>
          </a:xfrm>
        </p:grpSpPr>
        <p:cxnSp>
          <p:nvCxnSpPr>
            <p:cNvPr id="32" name="Straight Connector 31"/>
            <p:cNvCxnSpPr/>
            <p:nvPr/>
          </p:nvCxnSpPr>
          <p:spPr>
            <a:xfrm>
              <a:off x="5974020" y="0"/>
              <a:ext cx="777240" cy="10058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4733608" y="5399405"/>
              <a:ext cx="3036768" cy="4658994"/>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5853191" y="-12418"/>
              <a:ext cx="1917185" cy="10070819"/>
            </a:xfrm>
            <a:custGeom>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6" name="Rectangle 25"/>
            <p:cNvSpPr/>
            <p:nvPr/>
          </p:nvSpPr>
          <p:spPr>
            <a:xfrm>
              <a:off x="6122194" y="-12418"/>
              <a:ext cx="1650206" cy="10070819"/>
            </a:xfrm>
            <a:custGeom>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7" name="Isosceles Triangle 26"/>
            <p:cNvSpPr/>
            <p:nvPr/>
          </p:nvSpPr>
          <p:spPr>
            <a:xfrm>
              <a:off x="5694362" y="4470400"/>
              <a:ext cx="2078038" cy="5588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8" name="Rectangle 27"/>
            <p:cNvSpPr/>
            <p:nvPr/>
          </p:nvSpPr>
          <p:spPr>
            <a:xfrm>
              <a:off x="5950744" y="-12418"/>
              <a:ext cx="1819633" cy="10070819"/>
            </a:xfrm>
            <a:custGeom>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9" name="Rectangle 28"/>
            <p:cNvSpPr/>
            <p:nvPr/>
          </p:nvSpPr>
          <p:spPr>
            <a:xfrm>
              <a:off x="6947940" y="-12418"/>
              <a:ext cx="822435" cy="10070819"/>
            </a:xfrm>
            <a:custGeom>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30" name="Rectangle 29"/>
            <p:cNvSpPr/>
            <p:nvPr/>
          </p:nvSpPr>
          <p:spPr>
            <a:xfrm>
              <a:off x="6973612" y="-12418"/>
              <a:ext cx="796763" cy="10070819"/>
            </a:xfrm>
            <a:custGeom>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31" name="Isosceles Triangle 30"/>
            <p:cNvSpPr/>
            <p:nvPr/>
          </p:nvSpPr>
          <p:spPr>
            <a:xfrm>
              <a:off x="6611937" y="5265138"/>
              <a:ext cx="1158439" cy="4793262"/>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19" name="Isosceles Triangle 18"/>
            <p:cNvSpPr/>
            <p:nvPr/>
          </p:nvSpPr>
          <p:spPr>
            <a:xfrm rot="10800000">
              <a:off x="0" y="0"/>
              <a:ext cx="537155" cy="8310359"/>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grpSp>
      <p:sp>
        <p:nvSpPr>
          <p:cNvPr id="2" name="Title 1"/>
          <p:cNvSpPr>
            <a:spLocks noGrp="1"/>
          </p:cNvSpPr>
          <p:nvPr>
            <p:ph type="ctrTitle"/>
          </p:nvPr>
        </p:nvSpPr>
        <p:spPr>
          <a:xfrm>
            <a:off x="960755" y="3526650"/>
            <a:ext cx="4951421" cy="2414576"/>
          </a:xfrm>
        </p:spPr>
        <p:txBody>
          <a:bodyPr anchor="b">
            <a:noAutofit/>
          </a:bodyPr>
          <a:lstStyle>
            <a:lvl1pPr algn="r">
              <a:defRPr sz="3442">
                <a:solidFill>
                  <a:schemeClr val="accent1"/>
                </a:solidFill>
              </a:defRPr>
            </a:lvl1pPr>
          </a:lstStyle>
          <a:p>
            <a:r>
              <a:rPr lang="en-US" smtClean="0"/>
              <a:t>Click to edit Master title style</a:t>
            </a:r>
            <a:endParaRPr lang="en-US"/>
          </a:p>
        </p:txBody>
      </p:sp>
      <p:sp>
        <p:nvSpPr>
          <p:cNvPr id="3" name="Subtitle 2"/>
          <p:cNvSpPr>
            <a:spLocks noGrp="1"/>
          </p:cNvSpPr>
          <p:nvPr>
            <p:ph type="subTitle" idx="1"/>
          </p:nvPr>
        </p:nvSpPr>
        <p:spPr>
          <a:xfrm>
            <a:off x="960755" y="5941222"/>
            <a:ext cx="4951421" cy="1608785"/>
          </a:xfrm>
        </p:spPr>
        <p:txBody>
          <a:bodyPr anchor="t"/>
          <a:lstStyle>
            <a:lvl1pPr marL="0" indent="0" algn="r">
              <a:buNone/>
              <a:defRPr>
                <a:solidFill>
                  <a:schemeClr val="tx1">
                    <a:lumMod val="50000"/>
                    <a:lumOff val="50000"/>
                  </a:schemeClr>
                </a:solidFill>
              </a:defRPr>
            </a:lvl1pPr>
            <a:lvl2pPr marL="291465" indent="0" algn="ctr">
              <a:buNone/>
              <a:defRPr>
                <a:solidFill>
                  <a:schemeClr val="tx1">
                    <a:tint val="75000"/>
                  </a:schemeClr>
                </a:solidFill>
              </a:defRPr>
            </a:lvl2pPr>
            <a:lvl3pPr marL="582930" indent="0" algn="ctr">
              <a:buNone/>
              <a:defRPr>
                <a:solidFill>
                  <a:schemeClr val="tx1">
                    <a:tint val="75000"/>
                  </a:schemeClr>
                </a:solidFill>
              </a:defRPr>
            </a:lvl3pPr>
            <a:lvl4pPr marL="874395" indent="0" algn="ctr">
              <a:buNone/>
              <a:defRPr>
                <a:solidFill>
                  <a:schemeClr val="tx1">
                    <a:tint val="75000"/>
                  </a:schemeClr>
                </a:solidFill>
              </a:defRPr>
            </a:lvl4pPr>
            <a:lvl5pPr marL="1165860" indent="0" algn="ctr">
              <a:buNone/>
              <a:defRPr>
                <a:solidFill>
                  <a:schemeClr val="tx1">
                    <a:tint val="75000"/>
                  </a:schemeClr>
                </a:solidFill>
              </a:defRPr>
            </a:lvl5pPr>
            <a:lvl6pPr marL="1457325" indent="0" algn="ctr">
              <a:buNone/>
              <a:defRPr>
                <a:solidFill>
                  <a:schemeClr val="tx1">
                    <a:tint val="75000"/>
                  </a:schemeClr>
                </a:solidFill>
              </a:defRPr>
            </a:lvl6pPr>
            <a:lvl7pPr marL="1748790" indent="0" algn="ctr">
              <a:buNone/>
              <a:defRPr>
                <a:solidFill>
                  <a:schemeClr val="tx1">
                    <a:tint val="75000"/>
                  </a:schemeClr>
                </a:solidFill>
              </a:defRPr>
            </a:lvl7pPr>
            <a:lvl8pPr marL="2040255" indent="0" algn="ctr">
              <a:buNone/>
              <a:defRPr>
                <a:solidFill>
                  <a:schemeClr val="tx1">
                    <a:tint val="75000"/>
                  </a:schemeClr>
                </a:solidFill>
              </a:defRPr>
            </a:lvl8pPr>
            <a:lvl9pPr marL="233172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2419250621"/>
      </p:ext>
    </p:extLst>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Section Header">
    <p:spTree>
      <p:nvGrpSpPr>
        <p:cNvPr id="1" name=""/>
        <p:cNvGrpSpPr/>
        <p:nvPr/>
      </p:nvGrpSpPr>
      <p:grpSpPr>
        <a:xfrm>
          <a:off x="0" y="0"/>
          <a:ext cx="0" cy="0"/>
        </a:xfrm>
      </p:grpSpPr>
      <p:sp>
        <p:nvSpPr>
          <p:cNvPr id="2" name="Title 1"/>
          <p:cNvSpPr>
            <a:spLocks noGrp="1"/>
          </p:cNvSpPr>
          <p:nvPr>
            <p:ph type="title"/>
          </p:nvPr>
        </p:nvSpPr>
        <p:spPr>
          <a:xfrm>
            <a:off x="530305" y="2507616"/>
            <a:ext cx="6703695" cy="4184014"/>
          </a:xfrm>
        </p:spPr>
        <p:txBody>
          <a:bodyPr anchor="b"/>
          <a:lstStyle>
            <a:lvl1pPr>
              <a:defRPr sz="5100"/>
            </a:lvl1pPr>
          </a:lstStyle>
          <a:p>
            <a:r>
              <a:rPr lang="en-US" smtClean="0"/>
              <a:t>Click to edit Master title style</a:t>
            </a:r>
            <a:endParaRPr lang="ar-EG"/>
          </a:p>
        </p:txBody>
      </p:sp>
      <p:sp>
        <p:nvSpPr>
          <p:cNvPr id="3" name="Text Placeholder 2"/>
          <p:cNvSpPr>
            <a:spLocks noGrp="1"/>
          </p:cNvSpPr>
          <p:nvPr>
            <p:ph type="body" idx="1"/>
          </p:nvPr>
        </p:nvSpPr>
        <p:spPr>
          <a:xfrm>
            <a:off x="530305" y="6731212"/>
            <a:ext cx="6703695" cy="2200274"/>
          </a:xfrm>
        </p:spPr>
        <p:txBody>
          <a:bodyPr/>
          <a:lstStyle>
            <a:lvl1pPr marL="0" indent="0">
              <a:buNone/>
              <a:defRPr sz="2040"/>
            </a:lvl1pPr>
            <a:lvl2pPr marL="388620" indent="0">
              <a:buNone/>
              <a:defRPr sz="1700"/>
            </a:lvl2pPr>
            <a:lvl3pPr marL="777240" indent="0">
              <a:buNone/>
              <a:defRPr sz="1530"/>
            </a:lvl3pPr>
            <a:lvl4pPr marL="1165860" indent="0">
              <a:buNone/>
              <a:defRPr sz="1360"/>
            </a:lvl4pPr>
            <a:lvl5pPr marL="1554480" indent="0">
              <a:buNone/>
              <a:defRPr sz="1360"/>
            </a:lvl5pPr>
            <a:lvl6pPr marL="1943100" indent="0">
              <a:buNone/>
              <a:defRPr sz="1360"/>
            </a:lvl6pPr>
            <a:lvl7pPr marL="2331720" indent="0">
              <a:buNone/>
              <a:defRPr sz="1360"/>
            </a:lvl7pPr>
            <a:lvl8pPr marL="2720340" indent="0">
              <a:buNone/>
              <a:defRPr sz="1360"/>
            </a:lvl8pPr>
            <a:lvl9pPr marL="3108960" indent="0">
              <a:buNone/>
              <a:defRPr sz="1360"/>
            </a:lvl9pPr>
          </a:lstStyle>
          <a:p>
            <a:pPr lvl="0"/>
            <a:r>
              <a:rPr lang="en-US" smtClean="0"/>
              <a:t>Click to edit Master text styles</a:t>
            </a:r>
          </a:p>
        </p:txBody>
      </p:sp>
      <p:sp>
        <p:nvSpPr>
          <p:cNvPr id="4"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Two Content">
    <p:spTree>
      <p:nvGrpSpPr>
        <p:cNvPr id="1" name=""/>
        <p:cNvGrpSpPr/>
        <p:nvPr/>
      </p:nvGrpSpPr>
      <p:grpSpPr>
        <a:xfrm>
          <a:off x="0" y="0"/>
          <a: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388620" y="2905760"/>
            <a:ext cx="3431461" cy="60303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3949620" y="2905760"/>
            <a:ext cx="3431460" cy="60303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Comparison">
    <p:spTree>
      <p:nvGrpSpPr>
        <p:cNvPr id="1" name=""/>
        <p:cNvGrpSpPr/>
        <p:nvPr/>
      </p:nvGrpSpPr>
      <p:grpSpPr>
        <a:xfrm>
          <a:off x="0" y="0"/>
          <a:ext cx="0" cy="0"/>
        </a:xfrm>
      </p:grpSpPr>
      <p:sp>
        <p:nvSpPr>
          <p:cNvPr id="2" name="Title 1"/>
          <p:cNvSpPr>
            <a:spLocks noGrp="1"/>
          </p:cNvSpPr>
          <p:nvPr>
            <p:ph type="title"/>
          </p:nvPr>
        </p:nvSpPr>
        <p:spPr>
          <a:xfrm>
            <a:off x="535702" y="535517"/>
            <a:ext cx="6703695" cy="1944159"/>
          </a:xfrm>
        </p:spPr>
        <p:txBody>
          <a:bodyPr/>
          <a:lstStyle/>
          <a:p>
            <a:r>
              <a:rPr lang="en-US" smtClean="0"/>
              <a:t>Click to edit Master title style</a:t>
            </a:r>
            <a:endParaRPr lang="ar-EG"/>
          </a:p>
        </p:txBody>
      </p:sp>
      <p:sp>
        <p:nvSpPr>
          <p:cNvPr id="3" name="Text Placeholder 2"/>
          <p:cNvSpPr>
            <a:spLocks noGrp="1"/>
          </p:cNvSpPr>
          <p:nvPr>
            <p:ph type="body" idx="1"/>
          </p:nvPr>
        </p:nvSpPr>
        <p:spPr>
          <a:xfrm>
            <a:off x="535702" y="2465706"/>
            <a:ext cx="3288427"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702" y="3674110"/>
            <a:ext cx="3288427"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3934778" y="2465706"/>
            <a:ext cx="3304620"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620"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Title Only">
    <p:spTree>
      <p:nvGrpSpPr>
        <p:cNvPr id="1" name=""/>
        <p:cNvGrpSpPr/>
        <p:nvPr/>
      </p:nvGrpSpPr>
      <p:grpSpPr>
        <a:xfrm>
          <a:off x="0" y="0"/>
          <a: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Blank">
    <p:spTree>
      <p:nvGrpSpPr>
        <p:cNvPr id="1" name=""/>
        <p:cNvGrpSpPr/>
        <p:nvPr/>
      </p:nvGrpSpPr>
      <p:grpSpPr>
        <a:xfrm>
          <a:off x="0" y="0"/>
          <a:ext cx="0" cy="0"/>
        </a:xfrm>
      </p:grpSpPr>
      <p:sp>
        <p:nvSpPr>
          <p:cNvPr id="2"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Content with Caption">
    <p:spTree>
      <p:nvGrpSpPr>
        <p:cNvPr id="1" name=""/>
        <p:cNvGrpSpPr/>
        <p:nvPr/>
      </p:nvGrpSpPr>
      <p:grpSpPr>
        <a:xfrm>
          <a:off x="0" y="0"/>
          <a:ext cx="0" cy="0"/>
        </a:xfrm>
      </p:grpSpPr>
      <p:sp>
        <p:nvSpPr>
          <p:cNvPr id="2" name="Title 1"/>
          <p:cNvSpPr>
            <a:spLocks noGrp="1"/>
          </p:cNvSpPr>
          <p:nvPr>
            <p:ph type="title"/>
          </p:nvPr>
        </p:nvSpPr>
        <p:spPr>
          <a:xfrm>
            <a:off x="535702" y="670560"/>
            <a:ext cx="2507139" cy="2346960"/>
          </a:xfrm>
        </p:spPr>
        <p:txBody>
          <a:bodyPr anchor="b"/>
          <a:lstStyle>
            <a:lvl1pPr>
              <a:defRPr sz="2720"/>
            </a:lvl1pPr>
          </a:lstStyle>
          <a:p>
            <a:r>
              <a:rPr lang="en-US" smtClean="0"/>
              <a:t>Click to edit Master title style</a:t>
            </a:r>
            <a:endParaRPr lang="ar-EG"/>
          </a:p>
        </p:txBody>
      </p:sp>
      <p:sp>
        <p:nvSpPr>
          <p:cNvPr id="3" name="Content Placeholder 2"/>
          <p:cNvSpPr>
            <a:spLocks noGrp="1"/>
          </p:cNvSpPr>
          <p:nvPr>
            <p:ph idx="1"/>
          </p:nvPr>
        </p:nvSpPr>
        <p:spPr>
          <a:xfrm>
            <a:off x="3304620" y="1448223"/>
            <a:ext cx="3934778" cy="7147984"/>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535702" y="3017519"/>
            <a:ext cx="2507139"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Picture with Caption">
    <p:spTree>
      <p:nvGrpSpPr>
        <p:cNvPr id="1" name=""/>
        <p:cNvGrpSpPr/>
        <p:nvPr/>
      </p:nvGrpSpPr>
      <p:grpSpPr>
        <a:xfrm>
          <a:off x="0" y="0"/>
          <a:ext cx="0" cy="0"/>
        </a:xfrm>
      </p:grpSpPr>
      <p:sp>
        <p:nvSpPr>
          <p:cNvPr id="2" name="Title 1"/>
          <p:cNvSpPr>
            <a:spLocks noGrp="1"/>
          </p:cNvSpPr>
          <p:nvPr>
            <p:ph type="title"/>
          </p:nvPr>
        </p:nvSpPr>
        <p:spPr>
          <a:xfrm>
            <a:off x="535702" y="670560"/>
            <a:ext cx="2507139" cy="2346960"/>
          </a:xfrm>
        </p:spPr>
        <p:txBody>
          <a:bodyPr anchor="b"/>
          <a:lstStyle>
            <a:lvl1pPr>
              <a:defRPr sz="2720"/>
            </a:lvl1pPr>
          </a:lstStyle>
          <a:p>
            <a:r>
              <a:rPr lang="en-US" smtClean="0"/>
              <a:t>Click to edit Master title style</a:t>
            </a:r>
            <a:endParaRPr lang="ar-EG"/>
          </a:p>
        </p:txBody>
      </p:sp>
      <p:sp>
        <p:nvSpPr>
          <p:cNvPr id="3" name="Picture Placeholder 2"/>
          <p:cNvSpPr>
            <a:spLocks noGrp="1"/>
          </p:cNvSpPr>
          <p:nvPr>
            <p:ph type="pic" idx="1"/>
          </p:nvPr>
        </p:nvSpPr>
        <p:spPr>
          <a:xfrm>
            <a:off x="3304620" y="1448223"/>
            <a:ext cx="3934778" cy="7147984"/>
          </a:xfrm>
        </p:spPr>
        <p:txBody>
          <a:bodyPr vert="horz" wrap="square" lIns="90000" tIns="46800" rIns="90000" bIns="46800" numCol="1" anchor="t" anchorCtr="0" compatLnSpc="1">
            <a:prstTxWarp prst="textNoShape">
              <a:avLst/>
            </a:prstTxWarp>
          </a:bodyPr>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pPr marL="0" marR="0" lvl="0" indent="0" algn="r" defTabSz="381874" rtl="1" eaLnBrk="0" fontAlgn="base" latinLnBrk="0" hangingPunct="0">
              <a:lnSpc>
                <a:spcPct val="100000"/>
              </a:lnSpc>
              <a:spcBef>
                <a:spcPts val="680"/>
              </a:spcBef>
              <a:spcAft>
                <a:spcPct val="0"/>
              </a:spcAft>
              <a:buClr>
                <a:srgbClr val="000000"/>
              </a:buClr>
              <a:buSzTx/>
              <a:buFont typeface="Times New Roman" panose="02020603050405020304" pitchFamily="18" charset="0"/>
              <a:buNone/>
              <a:defRPr/>
            </a:pPr>
            <a:endParaRPr kumimoji="0" lang="ar-EG" sz="2720" b="0" i="0" u="none" strike="noStrike" kern="1200" cap="none" spc="0" normalizeH="0" baseline="0" noProof="0" smtClean="0">
              <a:ln>
                <a:noFill/>
              </a:ln>
              <a:solidFill>
                <a:srgbClr val="FFFFFF"/>
              </a:solidFill>
              <a:effectLst/>
              <a:uLnTx/>
              <a:uFillTx/>
              <a:latin typeface="+mn-lt"/>
              <a:ea typeface="+mn-ea"/>
              <a:cs typeface="+mn-cs"/>
            </a:endParaRPr>
          </a:p>
        </p:txBody>
      </p:sp>
      <p:sp>
        <p:nvSpPr>
          <p:cNvPr id="4" name="Text Placeholder 3"/>
          <p:cNvSpPr>
            <a:spLocks noGrp="1"/>
          </p:cNvSpPr>
          <p:nvPr>
            <p:ph type="body" sz="half" idx="2"/>
          </p:nvPr>
        </p:nvSpPr>
        <p:spPr>
          <a:xfrm>
            <a:off x="535702" y="3017519"/>
            <a:ext cx="2507139"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Title and Vertical Text">
    <p:spTree>
      <p:nvGrpSpPr>
        <p:cNvPr id="1" name=""/>
        <p:cNvGrpSpPr/>
        <p:nvPr/>
      </p:nvGrpSpPr>
      <p:grpSpPr>
        <a:xfrm>
          <a:off x="0" y="0"/>
          <a: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2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Vertical Title and Text">
    <p:spTree>
      <p:nvGrpSpPr>
        <p:cNvPr id="1" name=""/>
        <p:cNvGrpSpPr/>
        <p:nvPr/>
      </p:nvGrpSpPr>
      <p:grpSpPr>
        <a:xfrm>
          <a:off x="0" y="0"/>
          <a:ext cx="0" cy="0"/>
        </a:xfrm>
      </p:grpSpPr>
      <p:sp>
        <p:nvSpPr>
          <p:cNvPr id="2" name="Vertical Title 1"/>
          <p:cNvSpPr>
            <a:spLocks noGrp="1"/>
          </p:cNvSpPr>
          <p:nvPr>
            <p:ph type="title" orient="vert"/>
          </p:nvPr>
        </p:nvSpPr>
        <p:spPr>
          <a:xfrm>
            <a:off x="5633641" y="558800"/>
            <a:ext cx="1747440" cy="8377344"/>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388620" y="558800"/>
            <a:ext cx="5115481" cy="8377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Rectangle 5"/>
          <p:cNvSpPr>
            <a:spLocks noGrp="1" noChangeArrowheads="1"/>
          </p:cNvSpPr>
          <p:nvPr>
            <p:ph type="sldNum" idx="10"/>
          </p:nvPr>
        </p:nvSpPr>
        <p:spPr bwMode="auto">
          <a:xfrm>
            <a:off x="6553200" y="6245225"/>
            <a:ext cx="21304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rtl="0" eaLnBrk="1" hangingPunct="1">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1190" smtClean="0">
                <a:solidFill>
                  <a:srgbClr val="FFFFFF"/>
                </a:solidFill>
                <a:effectLst>
                  <a:outerShdw blurRad="38100" dist="38100" dir="2700000" algn="tl">
                    <a:srgbClr val="C0C0C0"/>
                  </a:outerShdw>
                </a:effectLst>
                <a:latin typeface="Arial" pitchFamily="34" charset="0"/>
              </a:defRPr>
            </a:lvl1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Title and Content">
    <p:spTree>
      <p:nvGrpSpPr>
        <p:cNvPr id="1" name=""/>
        <p:cNvGrpSpPr/>
        <p:nvPr/>
      </p:nvGrpSpPr>
      <p:grpSpPr>
        <a:xfrm>
          <a:off x="0" y="0"/>
          <a:ext cx="0" cy="0"/>
        </a:xfrm>
      </p:grpSpPr>
      <p:sp>
        <p:nvSpPr>
          <p:cNvPr id="2" name="Title 1"/>
          <p:cNvSpPr>
            <a:spLocks noGrp="1"/>
          </p:cNvSpPr>
          <p:nvPr>
            <p:ph type="title"/>
          </p:nvPr>
        </p:nvSpPr>
        <p:spPr/>
        <p:txBody>
          <a:bodyPr>
            <a:normAutofit/>
          </a:bodyPr>
          <a:lstStyle>
            <a:lvl1pPr>
              <a:defRPr sz="2295"/>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4016419651"/>
      </p:ext>
    </p:extLst>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Section Header">
    <p:spTree>
      <p:nvGrpSpPr>
        <p:cNvPr id="1" name=""/>
        <p:cNvGrpSpPr/>
        <p:nvPr/>
      </p:nvGrpSpPr>
      <p:grpSpPr>
        <a:xfrm>
          <a:off x="0" y="0"/>
          <a:ext cx="0" cy="0"/>
        </a:xfrm>
      </p:grpSpPr>
      <p:sp>
        <p:nvSpPr>
          <p:cNvPr id="2" name="Title 1"/>
          <p:cNvSpPr>
            <a:spLocks noGrp="1"/>
          </p:cNvSpPr>
          <p:nvPr>
            <p:ph type="title"/>
          </p:nvPr>
        </p:nvSpPr>
        <p:spPr>
          <a:xfrm>
            <a:off x="431801" y="3961271"/>
            <a:ext cx="5480376" cy="2678986"/>
          </a:xfrm>
        </p:spPr>
        <p:txBody>
          <a:bodyPr anchor="b"/>
          <a:lstStyle>
            <a:lvl1pPr algn="l">
              <a:defRPr sz="2550" b="0" cap="none"/>
            </a:lvl1pPr>
          </a:lstStyle>
          <a:p>
            <a:r>
              <a:rPr lang="en-US" smtClean="0"/>
              <a:t>Click to edit Master title style</a:t>
            </a:r>
            <a:endParaRPr lang="en-US"/>
          </a:p>
        </p:txBody>
      </p:sp>
      <p:sp>
        <p:nvSpPr>
          <p:cNvPr id="3" name="Text Placeholder 2"/>
          <p:cNvSpPr>
            <a:spLocks noGrp="1"/>
          </p:cNvSpPr>
          <p:nvPr>
            <p:ph type="body" idx="1"/>
          </p:nvPr>
        </p:nvSpPr>
        <p:spPr>
          <a:xfrm>
            <a:off x="431801" y="6640257"/>
            <a:ext cx="5480376" cy="1261920"/>
          </a:xfrm>
        </p:spPr>
        <p:txBody>
          <a:bodyPr anchor="t"/>
          <a:lstStyle>
            <a:lvl1pPr marL="0" indent="0" algn="l">
              <a:buNone/>
              <a:defRPr sz="1275">
                <a:solidFill>
                  <a:schemeClr val="tx1">
                    <a:lumMod val="50000"/>
                    <a:lumOff val="50000"/>
                  </a:schemeClr>
                </a:solidFill>
              </a:defRPr>
            </a:lvl1pPr>
            <a:lvl2pPr marL="291465" indent="0">
              <a:buNone/>
              <a:defRPr sz="1148">
                <a:solidFill>
                  <a:schemeClr val="tx1">
                    <a:tint val="75000"/>
                  </a:schemeClr>
                </a:solidFill>
              </a:defRPr>
            </a:lvl2pPr>
            <a:lvl3pPr marL="582930" indent="0">
              <a:buNone/>
              <a:defRPr sz="1020">
                <a:solidFill>
                  <a:schemeClr val="tx1">
                    <a:tint val="75000"/>
                  </a:schemeClr>
                </a:solidFill>
              </a:defRPr>
            </a:lvl3pPr>
            <a:lvl4pPr marL="874395" indent="0">
              <a:buNone/>
              <a:defRPr sz="892">
                <a:solidFill>
                  <a:schemeClr val="tx1">
                    <a:tint val="75000"/>
                  </a:schemeClr>
                </a:solidFill>
              </a:defRPr>
            </a:lvl4pPr>
            <a:lvl5pPr marL="1165860" indent="0">
              <a:buNone/>
              <a:defRPr sz="892">
                <a:solidFill>
                  <a:schemeClr val="tx1">
                    <a:tint val="75000"/>
                  </a:schemeClr>
                </a:solidFill>
              </a:defRPr>
            </a:lvl5pPr>
            <a:lvl6pPr marL="1457325" indent="0">
              <a:buNone/>
              <a:defRPr sz="892">
                <a:solidFill>
                  <a:schemeClr val="tx1">
                    <a:tint val="75000"/>
                  </a:schemeClr>
                </a:solidFill>
              </a:defRPr>
            </a:lvl6pPr>
            <a:lvl7pPr marL="1748790" indent="0">
              <a:buNone/>
              <a:defRPr sz="892">
                <a:solidFill>
                  <a:schemeClr val="tx1">
                    <a:tint val="75000"/>
                  </a:schemeClr>
                </a:solidFill>
              </a:defRPr>
            </a:lvl7pPr>
            <a:lvl8pPr marL="2040255" indent="0">
              <a:buNone/>
              <a:defRPr sz="892">
                <a:solidFill>
                  <a:schemeClr val="tx1">
                    <a:tint val="75000"/>
                  </a:schemeClr>
                </a:solidFill>
              </a:defRPr>
            </a:lvl8pPr>
            <a:lvl9pPr marL="2331720" indent="0">
              <a:buNone/>
              <a:defRPr sz="892">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225F4E3-C68F-4CB1-9F8C-74C43C286131}" type="datetimeFigureOut">
              <a:rPr lang="en-US" smtClean="0"/>
              <a:t>8/7/2022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3218198226"/>
      </p:ext>
    </p:extLst>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Two Content">
    <p:spTree>
      <p:nvGrpSpPr>
        <p:cNvPr id="1" name=""/>
        <p:cNvGrpSpPr/>
        <p:nvPr/>
      </p:nvGrpSpPr>
      <p:grpSpPr>
        <a:xfrm>
          <a:off x="0" y="0"/>
          <a: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31800" y="3168864"/>
            <a:ext cx="2667322" cy="56917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244856" y="3168864"/>
            <a:ext cx="2667322" cy="5691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25F4E3-C68F-4CB1-9F8C-74C43C286131}" type="datetimeFigureOut">
              <a:rPr lang="en-US" smtClean="0"/>
              <a:t>8/7/2022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1940636662"/>
      </p:ext>
    </p:extLst>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Comparison">
    <p:spTree>
      <p:nvGrpSpPr>
        <p:cNvPr id="1" name=""/>
        <p:cNvGrpSpPr/>
        <p:nvPr/>
      </p:nvGrpSpPr>
      <p:grpSpPr>
        <a:xfrm>
          <a:off x="0" y="0"/>
          <a: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30787" y="3169442"/>
            <a:ext cx="2668334" cy="845184"/>
          </a:xfrm>
        </p:spPr>
        <p:txBody>
          <a:bodyPr anchor="b">
            <a:noAutofit/>
          </a:bodyPr>
          <a:lstStyle>
            <a:lvl1pPr marL="0" indent="0">
              <a:buNone/>
              <a:defRPr sz="1530" b="0"/>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smtClean="0"/>
              <a:t>Edit Master text styles</a:t>
            </a:r>
          </a:p>
        </p:txBody>
      </p:sp>
      <p:sp>
        <p:nvSpPr>
          <p:cNvPr id="4" name="Content Placeholder 3"/>
          <p:cNvSpPr>
            <a:spLocks noGrp="1"/>
          </p:cNvSpPr>
          <p:nvPr>
            <p:ph sz="half" idx="2"/>
          </p:nvPr>
        </p:nvSpPr>
        <p:spPr>
          <a:xfrm>
            <a:off x="430787" y="4014626"/>
            <a:ext cx="2668334" cy="484603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243844" y="3169442"/>
            <a:ext cx="2668332" cy="845184"/>
          </a:xfrm>
        </p:spPr>
        <p:txBody>
          <a:bodyPr anchor="b">
            <a:noAutofit/>
          </a:bodyPr>
          <a:lstStyle>
            <a:lvl1pPr marL="0" indent="0">
              <a:buNone/>
              <a:defRPr sz="1530" b="0"/>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smtClean="0"/>
              <a:t>Edit Master text styles</a:t>
            </a:r>
          </a:p>
        </p:txBody>
      </p:sp>
      <p:sp>
        <p:nvSpPr>
          <p:cNvPr id="6" name="Content Placeholder 5"/>
          <p:cNvSpPr>
            <a:spLocks noGrp="1"/>
          </p:cNvSpPr>
          <p:nvPr>
            <p:ph sz="quarter" idx="4"/>
          </p:nvPr>
        </p:nvSpPr>
        <p:spPr>
          <a:xfrm>
            <a:off x="3243845" y="4014626"/>
            <a:ext cx="2668331" cy="484603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25F4E3-C68F-4CB1-9F8C-74C43C286131}" type="datetimeFigureOut">
              <a:rPr lang="en-US" smtClean="0"/>
              <a:t>8/7/2022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431832692"/>
      </p:ext>
    </p:extLst>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Title Only">
    <p:spTree>
      <p:nvGrpSpPr>
        <p:cNvPr id="1" name=""/>
        <p:cNvGrpSpPr/>
        <p:nvPr/>
      </p:nvGrpSpPr>
      <p:grpSpPr>
        <a:xfrm>
          <a:off x="0" y="0"/>
          <a: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25F4E3-C68F-4CB1-9F8C-74C43C286131}" type="datetimeFigureOut">
              <a:rPr lang="en-US" smtClean="0"/>
              <a:t>8/7/2022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4192184491"/>
      </p:ext>
    </p:extLst>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Blank">
    <p:spTree>
      <p:nvGrpSpPr>
        <p:cNvPr id="1" name=""/>
        <p:cNvGrpSpPr/>
        <p:nvPr/>
      </p:nvGrpSpPr>
      <p:grpSpPr>
        <a:xfrm>
          <a:off x="0" y="0"/>
          <a:ext cx="0" cy="0"/>
        </a:xfrm>
      </p:grpSpPr>
      <p:sp>
        <p:nvSpPr>
          <p:cNvPr id="2" name="Date Placeholder 1"/>
          <p:cNvSpPr>
            <a:spLocks noGrp="1"/>
          </p:cNvSpPr>
          <p:nvPr>
            <p:ph type="dt" sz="half" idx="10"/>
          </p:nvPr>
        </p:nvSpPr>
        <p:spPr/>
        <p:txBody>
          <a:bodyPr/>
          <a:lstStyle/>
          <a:p>
            <a:fld id="{1225F4E3-C68F-4CB1-9F8C-74C43C286131}" type="datetimeFigureOut">
              <a:rPr lang="en-US" smtClean="0"/>
              <a:t>8/7/2022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4034443535"/>
      </p:ext>
    </p:extLst>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Content with Caption">
    <p:spTree>
      <p:nvGrpSpPr>
        <p:cNvPr id="1" name=""/>
        <p:cNvGrpSpPr/>
        <p:nvPr/>
      </p:nvGrpSpPr>
      <p:grpSpPr>
        <a:xfrm>
          <a:off x="0" y="0"/>
          <a:ext cx="0" cy="0"/>
        </a:xfrm>
      </p:grpSpPr>
      <p:sp>
        <p:nvSpPr>
          <p:cNvPr id="2" name="Title 1"/>
          <p:cNvSpPr>
            <a:spLocks noGrp="1"/>
          </p:cNvSpPr>
          <p:nvPr>
            <p:ph type="title"/>
          </p:nvPr>
        </p:nvSpPr>
        <p:spPr>
          <a:xfrm>
            <a:off x="431800" y="2197952"/>
            <a:ext cx="2457261" cy="1875083"/>
          </a:xfrm>
        </p:spPr>
        <p:txBody>
          <a:bodyPr anchor="b">
            <a:normAutofit/>
          </a:bodyPr>
          <a:lstStyle>
            <a:lvl1pPr>
              <a:defRPr sz="1275"/>
            </a:lvl1pPr>
          </a:lstStyle>
          <a:p>
            <a:r>
              <a:rPr lang="en-US" smtClean="0"/>
              <a:t>Click to edit Master title style</a:t>
            </a:r>
            <a:endParaRPr lang="en-US"/>
          </a:p>
        </p:txBody>
      </p:sp>
      <p:sp>
        <p:nvSpPr>
          <p:cNvPr id="3" name="Content Placeholder 2"/>
          <p:cNvSpPr>
            <a:spLocks noGrp="1"/>
          </p:cNvSpPr>
          <p:nvPr>
            <p:ph idx="1"/>
          </p:nvPr>
        </p:nvSpPr>
        <p:spPr>
          <a:xfrm>
            <a:off x="3034794" y="755222"/>
            <a:ext cx="2877383" cy="810544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31800" y="4073034"/>
            <a:ext cx="2457261" cy="3790525"/>
          </a:xfrm>
        </p:spPr>
        <p:txBody>
          <a:bodyPr>
            <a:normAutofit/>
          </a:bodyPr>
          <a:lstStyle>
            <a:lvl1pPr marL="0" indent="0">
              <a:buNone/>
              <a:defRPr sz="892"/>
            </a:lvl1pPr>
            <a:lvl2pPr marL="291378" indent="0">
              <a:buNone/>
              <a:defRPr sz="892"/>
            </a:lvl2pPr>
            <a:lvl3pPr marL="582755" indent="0">
              <a:buNone/>
              <a:defRPr sz="765"/>
            </a:lvl3pPr>
            <a:lvl4pPr marL="874133" indent="0">
              <a:buNone/>
              <a:defRPr sz="638"/>
            </a:lvl4pPr>
            <a:lvl5pPr marL="1165510" indent="0">
              <a:buNone/>
              <a:defRPr sz="638"/>
            </a:lvl5pPr>
            <a:lvl6pPr marL="1456888" indent="0">
              <a:buNone/>
              <a:defRPr sz="638"/>
            </a:lvl6pPr>
            <a:lvl7pPr marL="1748265" indent="0">
              <a:buNone/>
              <a:defRPr sz="638"/>
            </a:lvl7pPr>
            <a:lvl8pPr marL="2039643" indent="0">
              <a:buNone/>
              <a:defRPr sz="638"/>
            </a:lvl8pPr>
            <a:lvl9pPr marL="2331021" indent="0">
              <a:buNone/>
              <a:defRPr sz="638"/>
            </a:lvl9pPr>
          </a:lstStyle>
          <a:p>
            <a:pPr lvl="0"/>
            <a:r>
              <a:rPr lang="en-US" smtClean="0"/>
              <a:t>Edit Master text styles</a:t>
            </a:r>
          </a:p>
        </p:txBody>
      </p:sp>
      <p:sp>
        <p:nvSpPr>
          <p:cNvPr id="5" name="Date Placeholder 4"/>
          <p:cNvSpPr>
            <a:spLocks noGrp="1"/>
          </p:cNvSpPr>
          <p:nvPr>
            <p:ph type="dt" sz="half" idx="10"/>
          </p:nvPr>
        </p:nvSpPr>
        <p:spPr/>
        <p:txBody>
          <a:bodyPr/>
          <a:lstStyle/>
          <a:p>
            <a:fld id="{1225F4E3-C68F-4CB1-9F8C-74C43C286131}" type="datetimeFigureOut">
              <a:rPr lang="en-US" smtClean="0"/>
              <a:t>8/7/2022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9AB93-64A6-4B5F-A01A-86BA0ADA4004}" type="slidenum">
              <a:rPr lang="en-US" smtClean="0"/>
              <a:t>‹#›</a:t>
            </a:fld>
            <a:endParaRPr lang="en-US"/>
          </a:p>
        </p:txBody>
      </p:sp>
    </p:spTree>
    <p:extLst>
      <p:ext uri="{BB962C8B-B14F-4D97-AF65-F5344CB8AC3E}">
        <p14:creationId xmlns:p14="http://schemas.microsoft.com/office/powerpoint/2010/main" val="3209372992"/>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2.xml" /><Relationship Id="rId10" Type="http://schemas.openxmlformats.org/officeDocument/2006/relationships/slideLayout" Target="../slideLayouts/slideLayout11.xml" /><Relationship Id="rId11" Type="http://schemas.openxmlformats.org/officeDocument/2006/relationships/slideLayout" Target="../slideLayouts/slideLayout12.xml" /><Relationship Id="rId12" Type="http://schemas.openxmlformats.org/officeDocument/2006/relationships/slideLayout" Target="../slideLayouts/slideLayout13.xml" /><Relationship Id="rId13" Type="http://schemas.openxmlformats.org/officeDocument/2006/relationships/slideLayout" Target="../slideLayouts/slideLayout14.xml" /><Relationship Id="rId14" Type="http://schemas.openxmlformats.org/officeDocument/2006/relationships/slideLayout" Target="../slideLayouts/slideLayout15.xml" /><Relationship Id="rId15" Type="http://schemas.openxmlformats.org/officeDocument/2006/relationships/slideLayout" Target="../slideLayouts/slideLayout16.xml" /><Relationship Id="rId16" Type="http://schemas.openxmlformats.org/officeDocument/2006/relationships/slideLayout" Target="../slideLayouts/slideLayout17.xml" /><Relationship Id="rId17" Type="http://schemas.openxmlformats.org/officeDocument/2006/relationships/theme" Target="../theme/theme2.xml" /><Relationship Id="rId2" Type="http://schemas.openxmlformats.org/officeDocument/2006/relationships/slideLayout" Target="../slideLayouts/slideLayout3.xml" /><Relationship Id="rId3" Type="http://schemas.openxmlformats.org/officeDocument/2006/relationships/slideLayout" Target="../slideLayouts/slideLayout4.xml" /><Relationship Id="rId4" Type="http://schemas.openxmlformats.org/officeDocument/2006/relationships/slideLayout" Target="../slideLayouts/slideLayout5.xml" /><Relationship Id="rId5" Type="http://schemas.openxmlformats.org/officeDocument/2006/relationships/slideLayout" Target="../slideLayouts/slideLayout6.xml" /><Relationship Id="rId6" Type="http://schemas.openxmlformats.org/officeDocument/2006/relationships/slideLayout" Target="../slideLayouts/slideLayout7.xml" /><Relationship Id="rId7" Type="http://schemas.openxmlformats.org/officeDocument/2006/relationships/slideLayout" Target="../slideLayouts/slideLayout8.xml" /><Relationship Id="rId8" Type="http://schemas.openxmlformats.org/officeDocument/2006/relationships/slideLayout" Target="../slideLayouts/slideLayout9.xml" /><Relationship Id="rId9" Type="http://schemas.openxmlformats.org/officeDocument/2006/relationships/slideLayout" Target="../slideLayouts/slideLayout10.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18.xml" /><Relationship Id="rId10" Type="http://schemas.openxmlformats.org/officeDocument/2006/relationships/slideLayout" Target="../slideLayouts/slideLayout27.xml" /><Relationship Id="rId11" Type="http://schemas.openxmlformats.org/officeDocument/2006/relationships/slideLayout" Target="../slideLayouts/slideLayout28.xml" /><Relationship Id="rId12" Type="http://schemas.openxmlformats.org/officeDocument/2006/relationships/image" Target="../media/image1.jpeg" /><Relationship Id="rId13" Type="http://schemas.openxmlformats.org/officeDocument/2006/relationships/theme" Target="../theme/theme3.xml" /><Relationship Id="rId2" Type="http://schemas.openxmlformats.org/officeDocument/2006/relationships/slideLayout" Target="../slideLayouts/slideLayout19.xml" /><Relationship Id="rId3" Type="http://schemas.openxmlformats.org/officeDocument/2006/relationships/slideLayout" Target="../slideLayouts/slideLayout20.xml" /><Relationship Id="rId4" Type="http://schemas.openxmlformats.org/officeDocument/2006/relationships/slideLayout" Target="../slideLayouts/slideLayout21.xml" /><Relationship Id="rId5" Type="http://schemas.openxmlformats.org/officeDocument/2006/relationships/slideLayout" Target="../slideLayouts/slideLayout22.xml" /><Relationship Id="rId6" Type="http://schemas.openxmlformats.org/officeDocument/2006/relationships/slideLayout" Target="../slideLayouts/slideLayout23.xml" /><Relationship Id="rId7" Type="http://schemas.openxmlformats.org/officeDocument/2006/relationships/slideLayout" Target="../slideLayouts/slideLayout24.xml" /><Relationship Id="rId8" Type="http://schemas.openxmlformats.org/officeDocument/2006/relationships/slideLayout" Target="../slideLayouts/slideLayout25.xml" /><Relationship Id="rId9" Type="http://schemas.openxmlformats.org/officeDocument/2006/relationships/slideLayout" Target="../slideLayouts/slideLayout26.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p:bgPr>
    </p:bg>
    <p:spTree>
      <p:nvGrpSpPr>
        <p:cNvPr id="1" name="" title=""/>
        <p:cNvGrpSpPr/>
        <p:nvPr/>
      </p:nvGrpSpPr>
      <p:grpSpPr/>
    </p:spTree>
  </p:cSld>
  <p:clrMap bg1="lt1" tx1="dk1" bg2="lt2" tx2="dk2" accent1="accent1" accent2="accent2" accent3="accent3" accent4="accent4" accent5="accent5" accent6="accent6" hlink="hlink" folHlink="folHlink"/>
  <p:sldLayoutIdLst>
    <p:sldLayoutId id="2147483649" r:id="rId1"/>
  </p:sldLayoutIdLst>
  <p:transition/>
  <p:timing/>
  <p:txStyles>
    <p:titleStyle>
      <a:lvl1pPr marL="0" indent="0" algn="l" defTabSz="914400" rtl="0" eaLnBrk="0" fontAlgn="base" hangingPunct="0">
        <a:lnSpc>
          <a:spcPct val="90000"/>
        </a:lnSpc>
        <a:spcBef>
          <a:spcPct val="0"/>
        </a:spcBef>
        <a:spcAft>
          <a:spcPct val="0"/>
        </a:spcAft>
        <a:buClrTx/>
        <a:buSzTx/>
        <a:buFontTx/>
        <a:buNone/>
        <a:defRPr kumimoji="0" sz="4400" b="0" i="0" u="none" kern="1200" baseline="0">
          <a:solidFill>
            <a:schemeClr val="tx1"/>
          </a:solidFill>
          <a:effectLst/>
          <a:latin typeface="Calibri" pitchFamily="34" charset="0"/>
          <a:ea typeface="+mj-ea"/>
          <a:cs typeface="+mj-cs"/>
        </a:defRPr>
      </a:lvl1pPr>
    </p:titleStyle>
    <p:bodyStyle>
      <a:lvl1pPr marL="228600" indent="-228600" algn="l" defTabSz="914400" rtl="0" eaLnBrk="0" fontAlgn="base" hangingPunct="0">
        <a:lnSpc>
          <a:spcPct val="90000"/>
        </a:lnSpc>
        <a:spcBef>
          <a:spcPts val="1000"/>
        </a:spcBef>
        <a:spcAft>
          <a:spcPct val="0"/>
        </a:spcAft>
        <a:buClrTx/>
        <a:buSzTx/>
        <a:buFont typeface="Arial" pitchFamily="34" charset="0"/>
        <a:buChar char="•"/>
        <a:defRPr kumimoji="0" sz="2800" b="0" i="0" u="none" kern="1200" baseline="0">
          <a:solidFill>
            <a:schemeClr val="tx1"/>
          </a:solidFill>
          <a:effectLst/>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itchFamily="34" charset="0"/>
        <a:buChar char="•"/>
        <a:defRPr kumimoji="0" sz="2400" b="0" i="0" u="none" kern="1200" baseline="0">
          <a:solidFill>
            <a:schemeClr val="tx1"/>
          </a:solidFill>
          <a:effectLst/>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itchFamily="34" charset="0"/>
        <a:buChar char="•"/>
        <a:defRPr kumimoji="0" sz="2000" b="0" i="0" u="none" kern="1200" baseline="0">
          <a:solidFill>
            <a:schemeClr val="tx1"/>
          </a:solidFill>
          <a:effectLst/>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itchFamily="34" charset="0"/>
        <a:buChar char="•"/>
        <a:defRPr kumimoji="0" sz="1800" b="0" i="0" u="none" kern="1200" baseline="0">
          <a:solidFill>
            <a:schemeClr val="tx1"/>
          </a:solidFill>
          <a:effectLst/>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itchFamily="34" charset="0"/>
        <a:buChar char="•"/>
        <a:defRPr kumimoji="0" sz="1800" b="0" i="0" u="none" kern="1200" baseline="0">
          <a:solidFill>
            <a:schemeClr val="tx1"/>
          </a:solidFill>
          <a:effectLst/>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grpSp>
        <p:nvGrpSpPr>
          <p:cNvPr id="7" name="Group 6"/>
          <p:cNvGrpSpPr/>
          <p:nvPr/>
        </p:nvGrpSpPr>
        <p:grpSpPr>
          <a:xfrm>
            <a:off x="0" y="-12418"/>
            <a:ext cx="7772400" cy="10070819"/>
            <a:chOff x="0" y="-12418"/>
            <a:chExt cx="7772400" cy="10070819"/>
          </a:xfrm>
        </p:grpSpPr>
        <p:cxnSp>
          <p:nvCxnSpPr>
            <p:cNvPr id="20" name="Straight Connector 19"/>
            <p:cNvCxnSpPr/>
            <p:nvPr/>
          </p:nvCxnSpPr>
          <p:spPr>
            <a:xfrm>
              <a:off x="5974020" y="0"/>
              <a:ext cx="777240" cy="10058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4733608" y="5399405"/>
              <a:ext cx="3036768" cy="4658994"/>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5853191" y="-12418"/>
              <a:ext cx="1917185" cy="10070819"/>
            </a:xfrm>
            <a:custGeom>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3" name="Rectangle 25"/>
            <p:cNvSpPr/>
            <p:nvPr/>
          </p:nvSpPr>
          <p:spPr>
            <a:xfrm>
              <a:off x="6122194" y="-12418"/>
              <a:ext cx="1650206" cy="10070819"/>
            </a:xfrm>
            <a:custGeom>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4" name="Isosceles Triangle 23"/>
            <p:cNvSpPr/>
            <p:nvPr/>
          </p:nvSpPr>
          <p:spPr>
            <a:xfrm>
              <a:off x="5694362" y="4470400"/>
              <a:ext cx="2078038" cy="5588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5" name="Rectangle 27"/>
            <p:cNvSpPr/>
            <p:nvPr/>
          </p:nvSpPr>
          <p:spPr>
            <a:xfrm>
              <a:off x="5950744" y="-12418"/>
              <a:ext cx="1819633" cy="10070819"/>
            </a:xfrm>
            <a:custGeom>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6" name="Rectangle 28"/>
            <p:cNvSpPr/>
            <p:nvPr/>
          </p:nvSpPr>
          <p:spPr>
            <a:xfrm>
              <a:off x="6947940" y="-12418"/>
              <a:ext cx="822435" cy="10070819"/>
            </a:xfrm>
            <a:custGeom>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7" name="Rectangle 29"/>
            <p:cNvSpPr/>
            <p:nvPr/>
          </p:nvSpPr>
          <p:spPr>
            <a:xfrm>
              <a:off x="6973612" y="-12418"/>
              <a:ext cx="796763" cy="10070819"/>
            </a:xfrm>
            <a:custGeom>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8" name="Isosceles Triangle 27"/>
            <p:cNvSpPr/>
            <p:nvPr/>
          </p:nvSpPr>
          <p:spPr>
            <a:xfrm>
              <a:off x="6611937" y="5265138"/>
              <a:ext cx="1158439" cy="4793262"/>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sp>
          <p:nvSpPr>
            <p:cNvPr id="29" name="Isosceles Triangle 28"/>
            <p:cNvSpPr/>
            <p:nvPr/>
          </p:nvSpPr>
          <p:spPr>
            <a:xfrm>
              <a:off x="0" y="5886027"/>
              <a:ext cx="286067" cy="4172373"/>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p:txBody>
        </p:sp>
      </p:grpSp>
      <p:sp>
        <p:nvSpPr>
          <p:cNvPr id="2" name="Title Placeholder 1"/>
          <p:cNvSpPr>
            <a:spLocks noGrp="1"/>
          </p:cNvSpPr>
          <p:nvPr>
            <p:ph type="title"/>
          </p:nvPr>
        </p:nvSpPr>
        <p:spPr>
          <a:xfrm>
            <a:off x="431800" y="894080"/>
            <a:ext cx="5480376" cy="1937173"/>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431800" y="3168864"/>
            <a:ext cx="5480376" cy="56918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93272" y="8860665"/>
            <a:ext cx="581361" cy="535517"/>
          </a:xfrm>
          <a:prstGeom prst="rect">
            <a:avLst/>
          </a:prstGeom>
        </p:spPr>
        <p:txBody>
          <a:bodyPr vert="horz" lIns="91440" tIns="45720" rIns="91440" bIns="45720" rtlCol="0" anchor="ctr"/>
          <a:lstStyle>
            <a:defPPr>
              <a:defRPr lang="en-US"/>
            </a:defPPr>
            <a:lvl1pPr marL="0" algn="r" defTabSz="582930" rtl="0" eaLnBrk="1" latinLnBrk="0" hangingPunct="1">
              <a:defRPr sz="574" kern="1200">
                <a:solidFill>
                  <a:schemeClr val="tx1">
                    <a:tint val="75000"/>
                  </a:schemeClr>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fld id="{1225F4E3-C68F-4CB1-9F8C-74C43C286131}" type="datetimeFigureOut">
              <a:rPr lang="en-US" smtClean="0"/>
              <a:t>8/7/2022</a:t>
            </a:fld>
            <a:endParaRPr lang="en-US"/>
          </a:p>
        </p:txBody>
      </p:sp>
      <p:sp>
        <p:nvSpPr>
          <p:cNvPr id="5" name="Footer Placeholder 4"/>
          <p:cNvSpPr>
            <a:spLocks noGrp="1"/>
          </p:cNvSpPr>
          <p:nvPr>
            <p:ph type="ftr" sz="quarter" idx="3"/>
          </p:nvPr>
        </p:nvSpPr>
        <p:spPr>
          <a:xfrm>
            <a:off x="431801" y="8860665"/>
            <a:ext cx="4014728" cy="535517"/>
          </a:xfrm>
          <a:prstGeom prst="rect">
            <a:avLst/>
          </a:prstGeom>
        </p:spPr>
        <p:txBody>
          <a:bodyPr vert="horz" lIns="91440" tIns="45720" rIns="91440" bIns="45720" rtlCol="0" anchor="ctr"/>
          <a:lstStyle>
            <a:defPPr>
              <a:defRPr lang="en-US"/>
            </a:defPPr>
            <a:lvl1pPr marL="0" algn="l" defTabSz="582930" rtl="0" eaLnBrk="1" latinLnBrk="0" hangingPunct="1">
              <a:defRPr sz="574" kern="1200">
                <a:solidFill>
                  <a:schemeClr val="tx1">
                    <a:tint val="75000"/>
                  </a:schemeClr>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endParaRPr lang="en-US"/>
          </a:p>
        </p:txBody>
      </p:sp>
      <p:sp>
        <p:nvSpPr>
          <p:cNvPr id="6" name="Slide Number Placeholder 5"/>
          <p:cNvSpPr>
            <a:spLocks noGrp="1"/>
          </p:cNvSpPr>
          <p:nvPr>
            <p:ph type="sldNum" sz="quarter" idx="4"/>
          </p:nvPr>
        </p:nvSpPr>
        <p:spPr>
          <a:xfrm>
            <a:off x="5476548" y="8860665"/>
            <a:ext cx="435629" cy="535517"/>
          </a:xfrm>
          <a:prstGeom prst="rect">
            <a:avLst/>
          </a:prstGeom>
        </p:spPr>
        <p:txBody>
          <a:bodyPr vert="horz" lIns="91440" tIns="45720" rIns="91440" bIns="45720" rtlCol="0" anchor="ctr"/>
          <a:lstStyle>
            <a:defPPr>
              <a:defRPr lang="en-US"/>
            </a:defPPr>
            <a:lvl1pPr marL="0" algn="r" defTabSz="582930" rtl="0" eaLnBrk="1" latinLnBrk="0" hangingPunct="1">
              <a:defRPr sz="574" kern="1200">
                <a:solidFill>
                  <a:schemeClr val="accent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a:lstStyle>
          <a:p>
            <a:fld id="{BAB9AB93-64A6-4B5F-A01A-86BA0ADA4004}" type="slidenum">
              <a:rPr lang="en-US" smtClean="0"/>
              <a:t>‹#›</a:t>
            </a:fld>
            <a:endParaRPr lang="en-US"/>
          </a:p>
        </p:txBody>
      </p:sp>
    </p:spTree>
    <p:extLst>
      <p:ext uri="{BB962C8B-B14F-4D97-AF65-F5344CB8AC3E}">
        <p14:creationId xmlns:p14="http://schemas.microsoft.com/office/powerpoint/2010/main" val="3860540547"/>
      </p:ext>
    </p:extLst>
  </p:cSld>
  <p:clrMap bg1="lt1" tx1="dk1" bg2="lt2" tx2="dk2" accent1="accent1" accent2="accent2" accent3="accent3" accent4="accent4" accent5="accent5" accent6="accent6" hlink="hlink" folHlink="folHlink"/>
  <p:sldLayoutIdLst>
    <p:sldLayoutId id="2147483650"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p:timing/>
  <p:txStyles>
    <p:titleStyle>
      <a:lvl1pPr algn="l" defTabSz="291465" rtl="0" eaLnBrk="1" latinLnBrk="0" hangingPunct="1">
        <a:spcBef>
          <a:spcPct val="0"/>
        </a:spcBef>
        <a:buNone/>
        <a:defRPr sz="2295"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8599" indent="-218599" algn="l" defTabSz="291465" rtl="0" eaLnBrk="1" latinLnBrk="0" hangingPunct="1">
        <a:spcBef>
          <a:spcPts val="638"/>
        </a:spcBef>
        <a:spcAft>
          <a:spcPct val="0"/>
        </a:spcAft>
        <a:buClr>
          <a:schemeClr val="accent1"/>
        </a:buClr>
        <a:buSzPct val="80000"/>
        <a:buFont typeface="Wingdings 3" charset="2"/>
        <a:buChar char=""/>
        <a:defRPr sz="1148" kern="1200">
          <a:solidFill>
            <a:schemeClr val="tx1">
              <a:lumMod val="75000"/>
              <a:lumOff val="25000"/>
            </a:schemeClr>
          </a:solidFill>
          <a:latin typeface="+mn-lt"/>
          <a:ea typeface="+mn-ea"/>
          <a:cs typeface="+mn-cs"/>
        </a:defRPr>
      </a:lvl1pPr>
      <a:lvl2pPr marL="473631" indent="-182166" algn="l" defTabSz="291465" rtl="0" eaLnBrk="1" latinLnBrk="0" hangingPunct="1">
        <a:spcBef>
          <a:spcPts val="638"/>
        </a:spcBef>
        <a:spcAft>
          <a:spcPct val="0"/>
        </a:spcAft>
        <a:buClr>
          <a:schemeClr val="accent1"/>
        </a:buClr>
        <a:buSzPct val="80000"/>
        <a:buFont typeface="Wingdings 3" charset="2"/>
        <a:buChar char=""/>
        <a:defRPr sz="1020" kern="1200">
          <a:solidFill>
            <a:schemeClr val="tx1">
              <a:lumMod val="75000"/>
              <a:lumOff val="25000"/>
            </a:schemeClr>
          </a:solidFill>
          <a:latin typeface="+mn-lt"/>
          <a:ea typeface="+mn-ea"/>
          <a:cs typeface="+mn-cs"/>
        </a:defRPr>
      </a:lvl2pPr>
      <a:lvl3pPr marL="728662" indent="-145732" algn="l" defTabSz="291465" rtl="0" eaLnBrk="1" latinLnBrk="0" hangingPunct="1">
        <a:spcBef>
          <a:spcPts val="638"/>
        </a:spcBef>
        <a:spcAft>
          <a:spcPct val="0"/>
        </a:spcAft>
        <a:buClr>
          <a:schemeClr val="accent1"/>
        </a:buClr>
        <a:buSzPct val="80000"/>
        <a:buFont typeface="Wingdings 3" charset="2"/>
        <a:buChar char=""/>
        <a:defRPr sz="892" kern="1200">
          <a:solidFill>
            <a:schemeClr val="tx1">
              <a:lumMod val="75000"/>
              <a:lumOff val="25000"/>
            </a:schemeClr>
          </a:solidFill>
          <a:latin typeface="+mn-lt"/>
          <a:ea typeface="+mn-ea"/>
          <a:cs typeface="+mn-cs"/>
        </a:defRPr>
      </a:lvl3pPr>
      <a:lvl4pPr marL="1020127" indent="-145732" algn="l" defTabSz="291465" rtl="0" eaLnBrk="1" latinLnBrk="0" hangingPunct="1">
        <a:spcBef>
          <a:spcPts val="638"/>
        </a:spcBef>
        <a:spcAft>
          <a:spcPct val="0"/>
        </a:spcAft>
        <a:buClr>
          <a:schemeClr val="accent1"/>
        </a:buClr>
        <a:buSzPct val="80000"/>
        <a:buFont typeface="Wingdings 3" charset="2"/>
        <a:buChar char=""/>
        <a:defRPr sz="765" kern="1200">
          <a:solidFill>
            <a:schemeClr val="tx1">
              <a:lumMod val="75000"/>
              <a:lumOff val="25000"/>
            </a:schemeClr>
          </a:solidFill>
          <a:latin typeface="+mn-lt"/>
          <a:ea typeface="+mn-ea"/>
          <a:cs typeface="+mn-cs"/>
        </a:defRPr>
      </a:lvl4pPr>
      <a:lvl5pPr marL="1311593" indent="-145732" algn="l" defTabSz="291465" rtl="0" eaLnBrk="1" latinLnBrk="0" hangingPunct="1">
        <a:spcBef>
          <a:spcPts val="638"/>
        </a:spcBef>
        <a:spcAft>
          <a:spcPct val="0"/>
        </a:spcAft>
        <a:buClr>
          <a:schemeClr val="accent1"/>
        </a:buClr>
        <a:buSzPct val="80000"/>
        <a:buFont typeface="Wingdings 3" charset="2"/>
        <a:buChar char=""/>
        <a:defRPr sz="765" kern="1200">
          <a:solidFill>
            <a:schemeClr val="tx1">
              <a:lumMod val="75000"/>
              <a:lumOff val="25000"/>
            </a:schemeClr>
          </a:solidFill>
          <a:latin typeface="+mn-lt"/>
          <a:ea typeface="+mn-ea"/>
          <a:cs typeface="+mn-cs"/>
        </a:defRPr>
      </a:lvl5pPr>
      <a:lvl6pPr marL="1603057" indent="-145732" algn="l" defTabSz="291465" rtl="0" eaLnBrk="1" latinLnBrk="0" hangingPunct="1">
        <a:spcBef>
          <a:spcPts val="638"/>
        </a:spcBef>
        <a:spcAft>
          <a:spcPct val="0"/>
        </a:spcAft>
        <a:buClr>
          <a:schemeClr val="accent1"/>
        </a:buClr>
        <a:buSzPct val="80000"/>
        <a:buFont typeface="Wingdings 3" charset="2"/>
        <a:buChar char=""/>
        <a:defRPr sz="765" kern="1200">
          <a:solidFill>
            <a:schemeClr val="tx1">
              <a:lumMod val="75000"/>
              <a:lumOff val="25000"/>
            </a:schemeClr>
          </a:solidFill>
          <a:latin typeface="+mn-lt"/>
          <a:ea typeface="+mn-ea"/>
          <a:cs typeface="+mn-cs"/>
        </a:defRPr>
      </a:lvl6pPr>
      <a:lvl7pPr marL="1894523" indent="-145732" algn="l" defTabSz="291465" rtl="0" eaLnBrk="1" latinLnBrk="0" hangingPunct="1">
        <a:spcBef>
          <a:spcPts val="638"/>
        </a:spcBef>
        <a:spcAft>
          <a:spcPct val="0"/>
        </a:spcAft>
        <a:buClr>
          <a:schemeClr val="accent1"/>
        </a:buClr>
        <a:buSzPct val="80000"/>
        <a:buFont typeface="Wingdings 3" charset="2"/>
        <a:buChar char=""/>
        <a:defRPr sz="765" kern="1200">
          <a:solidFill>
            <a:schemeClr val="tx1">
              <a:lumMod val="75000"/>
              <a:lumOff val="25000"/>
            </a:schemeClr>
          </a:solidFill>
          <a:latin typeface="+mn-lt"/>
          <a:ea typeface="+mn-ea"/>
          <a:cs typeface="+mn-cs"/>
        </a:defRPr>
      </a:lvl7pPr>
      <a:lvl8pPr marL="2185988" indent="-145732" algn="l" defTabSz="291465" rtl="0" eaLnBrk="1" latinLnBrk="0" hangingPunct="1">
        <a:spcBef>
          <a:spcPts val="638"/>
        </a:spcBef>
        <a:spcAft>
          <a:spcPct val="0"/>
        </a:spcAft>
        <a:buClr>
          <a:schemeClr val="accent1"/>
        </a:buClr>
        <a:buSzPct val="80000"/>
        <a:buFont typeface="Wingdings 3" charset="2"/>
        <a:buChar char=""/>
        <a:defRPr sz="765" kern="1200">
          <a:solidFill>
            <a:schemeClr val="tx1">
              <a:lumMod val="75000"/>
              <a:lumOff val="25000"/>
            </a:schemeClr>
          </a:solidFill>
          <a:latin typeface="+mn-lt"/>
          <a:ea typeface="+mn-ea"/>
          <a:cs typeface="+mn-cs"/>
        </a:defRPr>
      </a:lvl8pPr>
      <a:lvl9pPr marL="2477452" indent="-145732" algn="l" defTabSz="291465" rtl="0" eaLnBrk="1" latinLnBrk="0" hangingPunct="1">
        <a:spcBef>
          <a:spcPts val="638"/>
        </a:spcBef>
        <a:spcAft>
          <a:spcPct val="0"/>
        </a:spcAft>
        <a:buClr>
          <a:schemeClr val="accent1"/>
        </a:buClr>
        <a:buSzPct val="80000"/>
        <a:buFont typeface="Wingdings 3" charset="2"/>
        <a:buChar char=""/>
        <a:defRPr sz="765" kern="1200">
          <a:solidFill>
            <a:schemeClr val="tx1">
              <a:lumMod val="75000"/>
              <a:lumOff val="25000"/>
            </a:schemeClr>
          </a:solidFill>
          <a:latin typeface="+mn-lt"/>
          <a:ea typeface="+mn-ea"/>
          <a:cs typeface="+mn-cs"/>
        </a:defRPr>
      </a:lvl9pPr>
    </p:bodyStyle>
    <p:otherStyle>
      <a:defPPr>
        <a:defRPr lang="en-US"/>
      </a:defPPr>
      <a:lvl1pPr marL="0" algn="l" defTabSz="291465" rtl="0" eaLnBrk="1" latinLnBrk="0" hangingPunct="1">
        <a:defRPr sz="1148" kern="1200">
          <a:solidFill>
            <a:schemeClr val="tx1"/>
          </a:solidFill>
          <a:latin typeface="+mn-lt"/>
          <a:ea typeface="+mn-ea"/>
          <a:cs typeface="+mn-cs"/>
        </a:defRPr>
      </a:lvl1pPr>
      <a:lvl2pPr marL="291465" algn="l" defTabSz="291465" rtl="0" eaLnBrk="1" latinLnBrk="0" hangingPunct="1">
        <a:defRPr sz="1148" kern="1200">
          <a:solidFill>
            <a:schemeClr val="tx1"/>
          </a:solidFill>
          <a:latin typeface="+mn-lt"/>
          <a:ea typeface="+mn-ea"/>
          <a:cs typeface="+mn-cs"/>
        </a:defRPr>
      </a:lvl2pPr>
      <a:lvl3pPr marL="582930" algn="l" defTabSz="291465" rtl="0" eaLnBrk="1" latinLnBrk="0" hangingPunct="1">
        <a:defRPr sz="1148" kern="1200">
          <a:solidFill>
            <a:schemeClr val="tx1"/>
          </a:solidFill>
          <a:latin typeface="+mn-lt"/>
          <a:ea typeface="+mn-ea"/>
          <a:cs typeface="+mn-cs"/>
        </a:defRPr>
      </a:lvl3pPr>
      <a:lvl4pPr marL="874395" algn="l" defTabSz="291465" rtl="0" eaLnBrk="1" latinLnBrk="0" hangingPunct="1">
        <a:defRPr sz="1148" kern="1200">
          <a:solidFill>
            <a:schemeClr val="tx1"/>
          </a:solidFill>
          <a:latin typeface="+mn-lt"/>
          <a:ea typeface="+mn-ea"/>
          <a:cs typeface="+mn-cs"/>
        </a:defRPr>
      </a:lvl4pPr>
      <a:lvl5pPr marL="1165860" algn="l" defTabSz="291465" rtl="0" eaLnBrk="1" latinLnBrk="0" hangingPunct="1">
        <a:defRPr sz="1148" kern="1200">
          <a:solidFill>
            <a:schemeClr val="tx1"/>
          </a:solidFill>
          <a:latin typeface="+mn-lt"/>
          <a:ea typeface="+mn-ea"/>
          <a:cs typeface="+mn-cs"/>
        </a:defRPr>
      </a:lvl5pPr>
      <a:lvl6pPr marL="1457325" algn="l" defTabSz="291465" rtl="0" eaLnBrk="1" latinLnBrk="0" hangingPunct="1">
        <a:defRPr sz="1148" kern="1200">
          <a:solidFill>
            <a:schemeClr val="tx1"/>
          </a:solidFill>
          <a:latin typeface="+mn-lt"/>
          <a:ea typeface="+mn-ea"/>
          <a:cs typeface="+mn-cs"/>
        </a:defRPr>
      </a:lvl6pPr>
      <a:lvl7pPr marL="1748790" algn="l" defTabSz="291465" rtl="0" eaLnBrk="1" latinLnBrk="0" hangingPunct="1">
        <a:defRPr sz="1148" kern="1200">
          <a:solidFill>
            <a:schemeClr val="tx1"/>
          </a:solidFill>
          <a:latin typeface="+mn-lt"/>
          <a:ea typeface="+mn-ea"/>
          <a:cs typeface="+mn-cs"/>
        </a:defRPr>
      </a:lvl7pPr>
      <a:lvl8pPr marL="2040255" algn="l" defTabSz="291465" rtl="0" eaLnBrk="1" latinLnBrk="0" hangingPunct="1">
        <a:defRPr sz="1148" kern="1200">
          <a:solidFill>
            <a:schemeClr val="tx1"/>
          </a:solidFill>
          <a:latin typeface="+mn-lt"/>
          <a:ea typeface="+mn-ea"/>
          <a:cs typeface="+mn-cs"/>
        </a:defRPr>
      </a:lvl8pPr>
      <a:lvl9pPr marL="2331720" algn="l" defTabSz="291465" rtl="0" eaLnBrk="1" latinLnBrk="0" hangingPunct="1">
        <a:defRPr sz="114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12"/>
          <a:stretch>
            <a:fillRect/>
          </a:stretch>
        </a:blipFill>
      </p:bgPr>
    </p:bg>
    <p:spTree>
      <p:nvGrpSpPr>
        <p:cNvPr id="1" name="" title=""/>
        <p:cNvGrpSpPr/>
        <p:nvPr/>
      </p:nvGrpSpPr>
      <p:grpSpPr/>
      <p:sp>
        <p:nvSpPr>
          <p:cNvPr id="1026" name="Rectangle 1" title=""/>
          <p:cNvSpPr>
            <a:spLocks noGrp="1"/>
          </p:cNvSpPr>
          <p:nvPr>
            <p:ph type="title"/>
          </p:nvPr>
        </p:nvSpPr>
        <p:spPr>
          <a:xfrm>
            <a:off x="388620" y="558800"/>
            <a:ext cx="6992462" cy="2007023"/>
          </a:xfrm>
          <a:prstGeom prst="rect">
            <a:avLst/>
          </a:prstGeom>
          <a:noFill/>
          <a:ln>
            <a:noFill/>
            <a:round/>
          </a:ln>
          <a:effectLst/>
        </p:spPr>
        <p:txBody>
          <a:bodyPr lIns="90000" tIns="46800" rIns="90000" bIns="46800" anchor="ctr" anchorCtr="0">
            <a:noAutofit/>
          </a:bodyPr>
          <a:lstStyle>
            <a:lvl1pPr marL="0" indent="0" algn="ctr" defTabSz="381873" rtl="1" eaLnBrk="0" fontAlgn="base" hangingPunct="0">
              <a:lnSpc>
                <a:spcPct val="100000"/>
              </a:lnSpc>
              <a:spcBef>
                <a:spcPct val="0"/>
              </a:spcBef>
              <a:spcAft>
                <a:spcPct val="0"/>
              </a:spcAft>
              <a:buClr>
                <a:srgbClr val="000000"/>
              </a:buClr>
              <a:buSzTx/>
              <a:buFont typeface="Times New Roman" pitchFamily="16" charset="0"/>
              <a:buNone/>
              <a:defRPr kumimoji="0" lang="en-GB" altLang="en-US" sz="3740" b="0" i="0" u="none" kern="1200" baseline="0">
                <a:solidFill>
                  <a:srgbClr val="E5FFFF"/>
                </a:solidFill>
                <a:latin typeface="Tahoma" pitchFamily="32" charset="0"/>
                <a:ea typeface="Tahoma" pitchFamily="32" charset="0"/>
                <a:cs typeface="+mj-cs"/>
              </a:defRPr>
            </a:lvl1pPr>
          </a:lstStyle>
          <a:p>
            <a:pPr lvl="0"/>
            <a:r>
              <a:t>انقر لتحرير تنسيق نص العنوان</a:t>
            </a:r>
          </a:p>
        </p:txBody>
      </p:sp>
      <p:sp>
        <p:nvSpPr>
          <p:cNvPr id="1027" name="Rectangle 2" title=""/>
          <p:cNvSpPr>
            <a:spLocks noGrp="1"/>
          </p:cNvSpPr>
          <p:nvPr>
            <p:ph type="body" idx="1"/>
          </p:nvPr>
        </p:nvSpPr>
        <p:spPr>
          <a:xfrm>
            <a:off x="388620" y="2905760"/>
            <a:ext cx="6992462" cy="6030383"/>
          </a:xfrm>
          <a:prstGeom prst="rect">
            <a:avLst/>
          </a:prstGeom>
          <a:noFill/>
          <a:ln>
            <a:noFill/>
            <a:round/>
          </a:ln>
          <a:effectLst/>
        </p:spPr>
        <p:txBody>
          <a:bodyPr lIns="90000" tIns="46800" rIns="90000" bIns="46800">
            <a:noAutofit/>
          </a:bodyPr>
          <a:lstStyle>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lvl="0"/>
            <a:r>
              <a:t>انقر لتحرير تنسيق نص التخطيط</a:t>
            </a:r>
          </a:p>
          <a:p>
            <a:pPr lvl="1"/>
            <a:r>
              <a:t>المستوى الثاني للتخطيط</a:t>
            </a:r>
          </a:p>
          <a:p>
            <a:pPr lvl="2"/>
            <a:r>
              <a:t>المستوى الثالث للتخطيط</a:t>
            </a:r>
          </a:p>
          <a:p>
            <a:pPr lvl="3"/>
            <a:r>
              <a:t>المستوى الرابع للتخطيط</a:t>
            </a:r>
          </a:p>
          <a:p>
            <a:pPr lvl="4"/>
            <a:r>
              <a:t>المستوى الخامس للتخطيط</a:t>
            </a:r>
          </a:p>
          <a:p>
            <a:pPr lvl="4"/>
            <a:r>
              <a:t>المستوى السادس للتخطيط</a:t>
            </a:r>
          </a:p>
          <a:p>
            <a:pPr lvl="4"/>
            <a:r>
              <a:t>المستوى السابع للتخطيط</a:t>
            </a:r>
          </a:p>
        </p:txBody>
      </p:sp>
      <p:sp>
        <p:nvSpPr>
          <p:cNvPr id="1028" name="Text Box 3" title=""/>
          <p:cNvSpPr txBox="1"/>
          <p:nvPr/>
        </p:nvSpPr>
        <p:spPr>
          <a:xfrm>
            <a:off x="388620" y="9159663"/>
            <a:ext cx="1813560" cy="698500"/>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1029" name="Text Box 4" title=""/>
          <p:cNvSpPr txBox="1"/>
          <p:nvPr/>
        </p:nvSpPr>
        <p:spPr>
          <a:xfrm>
            <a:off x="2655570" y="9159663"/>
            <a:ext cx="2461260" cy="698500"/>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1030" name="Rectangle 5"/>
          <p:cNvSpPr>
            <a:spLocks noGrp="1" noChangeArrowheads="1"/>
          </p:cNvSpPr>
          <p:nvPr>
            <p:ph type="sldNum" idx="2"/>
          </p:nvPr>
        </p:nvSpPr>
        <p:spPr bwMode="auto">
          <a:xfrm>
            <a:off x="5570220" y="9159663"/>
            <a:ext cx="1810861" cy="693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defPPr>
              <a:defRPr lang="en-GB"/>
            </a:defPPr>
            <a:lvl1pPr marL="0" indent="0" algn="r" defTabSz="381873" rtl="0" eaLnBrk="1" fontAlgn="base"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1190" b="0" i="0" u="none" baseline="0">
                <a:solidFill>
                  <a:srgbClr val="FFFFFF"/>
                </a:solidFill>
                <a:effectLst>
                  <a:outerShdw blurRad="38100" dist="38100" dir="2700000" algn="tl">
                    <a:srgbClr val="C0C0C0"/>
                  </a:outerShdw>
                </a:effectLst>
                <a:latin typeface="Arial" pitchFamily="34"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5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4269806-D593-4762-B4BC-6A70FCD963ED}" type="slidenum">
              <a:rPr kumimoji="0" lang="ar-SA"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a:t>
            </a:fld>
            <a:endParaRPr kumimoji="0" lang="en-US" altLang="ar-EG" sz="119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iming/>
  <p:txStyles>
    <p:titleStyle>
      <a:lvl1pPr marL="0" indent="0" algn="ctr" defTabSz="381873" rtl="1" eaLnBrk="0" fontAlgn="base" hangingPunct="0">
        <a:lnSpc>
          <a:spcPct val="100000"/>
        </a:lnSpc>
        <a:spcBef>
          <a:spcPct val="0"/>
        </a:spcBef>
        <a:spcAft>
          <a:spcPct val="0"/>
        </a:spcAft>
        <a:buClr>
          <a:srgbClr val="000000"/>
        </a:buClr>
        <a:buSzTx/>
        <a:buFont typeface="Times New Roman" pitchFamily="16" charset="0"/>
        <a:buNone/>
        <a:defRPr kumimoji="0" sz="3740" b="0" i="0" u="none" kern="1200" baseline="0">
          <a:solidFill>
            <a:srgbClr val="E5FFFF"/>
          </a:solidFill>
          <a:effectLst/>
          <a:latin typeface="Tahoma" pitchFamily="32" charset="0"/>
          <a:ea typeface="Tahoma" pitchFamily="32" charset="0"/>
          <a:cs typeface="+mj-cs"/>
        </a:defRPr>
      </a:lvl1pPr>
    </p:titleStyle>
    <p:bodyStyle>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sz="1530" kern="1200">
          <a:solidFill>
            <a:schemeClr val="tx1"/>
          </a:solidFill>
          <a:latin typeface="+mn-lt"/>
          <a:ea typeface="+mn-ea"/>
          <a:cs typeface="+mn-cs"/>
        </a:defRPr>
      </a:lvl9pPr>
    </p:bodyStyle>
    <p:otherStyle>
      <a:defPPr>
        <a:defRPr lang="ar-EG"/>
      </a:defPPr>
      <a:lvl1pPr marL="0" indent="0" algn="r" defTabSz="777240" rtl="1" eaLnBrk="1" fontAlgn="base" latinLnBrk="0" hangingPunct="1">
        <a:lnSpc>
          <a:spcPct val="100000"/>
        </a:lnSpc>
        <a:spcBef>
          <a:spcPct val="0"/>
        </a:spcBef>
        <a:spcAft>
          <a:spcPct val="0"/>
        </a:spcAft>
        <a:buClrTx/>
        <a:buSzTx/>
        <a:buFontTx/>
        <a:buNone/>
        <a:defRPr kumimoji="0" sz="1530" b="0" i="0" u="none" kern="1200" baseline="0">
          <a:solidFill>
            <a:schemeClr val="tx1"/>
          </a:solidFill>
          <a:effectLst/>
          <a:latin typeface="+mn-lt"/>
          <a:ea typeface="+mn-ea"/>
          <a:cs typeface="+mn-cs"/>
        </a:defRPr>
      </a:lvl1pPr>
      <a:lvl2pPr marL="388620" indent="0" algn="r" defTabSz="777240" rtl="1" eaLnBrk="1" fontAlgn="base" latinLnBrk="0" hangingPunct="1">
        <a:lnSpc>
          <a:spcPct val="100000"/>
        </a:lnSpc>
        <a:spcBef>
          <a:spcPct val="0"/>
        </a:spcBef>
        <a:spcAft>
          <a:spcPct val="0"/>
        </a:spcAft>
        <a:buClrTx/>
        <a:buSzTx/>
        <a:buFontTx/>
        <a:buNone/>
        <a:defRPr kumimoji="0" sz="1530" b="0" i="0" u="none" kern="1200" baseline="0">
          <a:solidFill>
            <a:schemeClr val="tx1"/>
          </a:solidFill>
          <a:effectLst/>
          <a:latin typeface="+mn-lt"/>
          <a:ea typeface="+mn-ea"/>
          <a:cs typeface="+mn-cs"/>
        </a:defRPr>
      </a:lvl2pPr>
      <a:lvl3pPr marL="777240" indent="0" algn="r" defTabSz="777240" rtl="1" eaLnBrk="1" fontAlgn="base" latinLnBrk="0" hangingPunct="1">
        <a:lnSpc>
          <a:spcPct val="100000"/>
        </a:lnSpc>
        <a:spcBef>
          <a:spcPct val="0"/>
        </a:spcBef>
        <a:spcAft>
          <a:spcPct val="0"/>
        </a:spcAft>
        <a:buClrTx/>
        <a:buSzTx/>
        <a:buFontTx/>
        <a:buNone/>
        <a:defRPr kumimoji="0" sz="1530" b="0" i="0" u="none" kern="1200" baseline="0">
          <a:solidFill>
            <a:schemeClr val="tx1"/>
          </a:solidFill>
          <a:effectLst/>
          <a:latin typeface="+mn-lt"/>
          <a:ea typeface="+mn-ea"/>
          <a:cs typeface="+mn-cs"/>
        </a:defRPr>
      </a:lvl3pPr>
      <a:lvl4pPr marL="1165860" indent="0" algn="r" defTabSz="777240" rtl="1" eaLnBrk="1" fontAlgn="base" latinLnBrk="0" hangingPunct="1">
        <a:lnSpc>
          <a:spcPct val="100000"/>
        </a:lnSpc>
        <a:spcBef>
          <a:spcPct val="0"/>
        </a:spcBef>
        <a:spcAft>
          <a:spcPct val="0"/>
        </a:spcAft>
        <a:buClrTx/>
        <a:buSzTx/>
        <a:buFontTx/>
        <a:buNone/>
        <a:defRPr kumimoji="0" sz="1530" b="0" i="0" u="none" kern="1200" baseline="0">
          <a:solidFill>
            <a:schemeClr val="tx1"/>
          </a:solidFill>
          <a:effectLst/>
          <a:latin typeface="+mn-lt"/>
          <a:ea typeface="+mn-ea"/>
          <a:cs typeface="+mn-cs"/>
        </a:defRPr>
      </a:lvl4pPr>
      <a:lvl5pPr marL="1554480" indent="0" algn="r" defTabSz="777240" rtl="1" eaLnBrk="1" fontAlgn="base" latinLnBrk="0" hangingPunct="1">
        <a:lnSpc>
          <a:spcPct val="100000"/>
        </a:lnSpc>
        <a:spcBef>
          <a:spcPct val="0"/>
        </a:spcBef>
        <a:spcAft>
          <a:spcPct val="0"/>
        </a:spcAft>
        <a:buClrTx/>
        <a:buSzTx/>
        <a:buFontTx/>
        <a:buNone/>
        <a:defRPr kumimoji="0" sz="1530" b="0" i="0" u="none" kern="1200" baseline="0">
          <a:solidFill>
            <a:schemeClr val="tx1"/>
          </a:solidFill>
          <a:effectLst/>
          <a:latin typeface="+mn-lt"/>
          <a:ea typeface="+mn-ea"/>
          <a:cs typeface="+mn-cs"/>
        </a:defRPr>
      </a:lvl5pPr>
      <a:lvl6pPr marL="1943100" algn="r" defTabSz="777240" rtl="1" eaLnBrk="1" latinLnBrk="0" hangingPunct="1">
        <a:defRPr sz="1530" kern="1200">
          <a:solidFill>
            <a:schemeClr val="tx1"/>
          </a:solidFill>
          <a:latin typeface="+mn-lt"/>
          <a:ea typeface="+mn-ea"/>
          <a:cs typeface="+mn-cs"/>
        </a:defRPr>
      </a:lvl6pPr>
      <a:lvl7pPr marL="2331720" algn="r" defTabSz="777240" rtl="1" eaLnBrk="1" latinLnBrk="0" hangingPunct="1">
        <a:defRPr sz="1530" kern="1200">
          <a:solidFill>
            <a:schemeClr val="tx1"/>
          </a:solidFill>
          <a:latin typeface="+mn-lt"/>
          <a:ea typeface="+mn-ea"/>
          <a:cs typeface="+mn-cs"/>
        </a:defRPr>
      </a:lvl7pPr>
      <a:lvl8pPr marL="2720340" algn="r" defTabSz="777240" rtl="1" eaLnBrk="1" latinLnBrk="0" hangingPunct="1">
        <a:defRPr sz="1530" kern="1200">
          <a:solidFill>
            <a:schemeClr val="tx1"/>
          </a:solidFill>
          <a:latin typeface="+mn-lt"/>
          <a:ea typeface="+mn-ea"/>
          <a:cs typeface="+mn-cs"/>
        </a:defRPr>
      </a:lvl8pPr>
      <a:lvl9pPr marL="3108960" algn="r" defTabSz="777240" rtl="1" eaLnBrk="1" latinLnBrk="0" hangingPunct="1">
        <a:defRPr sz="153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jpeg" /><Relationship Id="rId3" Type="http://schemas.openxmlformats.org/officeDocument/2006/relationships/image" Target="../media/image3.jpeg" /><Relationship Id="rId4" Type="http://schemas.openxmlformats.org/officeDocument/2006/relationships/image" Target="../media/image4.jpeg" /><Relationship Id="rId5" Type="http://schemas.openxmlformats.org/officeDocument/2006/relationships/image" Target="../media/image5.jpeg" /><Relationship Id="rId6" Type="http://schemas.openxmlformats.org/officeDocument/2006/relationships/image" Target="../media/image6.jpeg" /><Relationship Id="rId7" Type="http://schemas.openxmlformats.org/officeDocument/2006/relationships/image" Target="../media/image7.jpeg" /><Relationship Id="rId8" Type="http://schemas.openxmlformats.org/officeDocument/2006/relationships/image" Target="../media/image8.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xml" /><Relationship Id="rId3" Type="http://schemas.openxmlformats.org/officeDocument/2006/relationships/image" Target="../media/image11.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9.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xml" /><Relationship Id="rId3" Type="http://schemas.openxmlformats.org/officeDocument/2006/relationships/image" Target="../media/image11.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xml" /><Relationship Id="rId3" Type="http://schemas.openxmlformats.org/officeDocument/2006/relationships/image" Target="../media/image11.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4.xml" /><Relationship Id="rId3" Type="http://schemas.openxmlformats.org/officeDocument/2006/relationships/image" Target="../media/image11.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5.xml" /><Relationship Id="rId3" Type="http://schemas.openxmlformats.org/officeDocument/2006/relationships/image" Target="../media/image11.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6.xml" /><Relationship Id="rId3" Type="http://schemas.openxmlformats.org/officeDocument/2006/relationships/image" Target="../media/image11.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7.xml" /><Relationship Id="rId3" Type="http://schemas.openxmlformats.org/officeDocument/2006/relationships/image" Target="../media/image12.png" /><Relationship Id="rId4" Type="http://schemas.openxmlformats.org/officeDocument/2006/relationships/image" Target="../media/image11.jpe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8.xml" /><Relationship Id="rId3" Type="http://schemas.openxmlformats.org/officeDocument/2006/relationships/image" Target="../media/image11.jpeg"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9.xml" /><Relationship Id="rId3" Type="http://schemas.openxmlformats.org/officeDocument/2006/relationships/image" Target="../media/image11.jpeg"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0.xml" /><Relationship Id="rId3" Type="http://schemas.openxmlformats.org/officeDocument/2006/relationships/image" Target="../media/image11.jpeg"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1.xml" /><Relationship Id="rId3" Type="http://schemas.openxmlformats.org/officeDocument/2006/relationships/image" Target="../media/image11.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jpeg" /><Relationship Id="rId3" Type="http://schemas.openxmlformats.org/officeDocument/2006/relationships/image" Target="../media/image9.jpeg"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2.xml" /><Relationship Id="rId3" Type="http://schemas.openxmlformats.org/officeDocument/2006/relationships/image" Target="../media/image11.jpeg"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3.xml" /><Relationship Id="rId3" Type="http://schemas.openxmlformats.org/officeDocument/2006/relationships/image" Target="../media/image11.jpeg"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4.xml" /><Relationship Id="rId3" Type="http://schemas.openxmlformats.org/officeDocument/2006/relationships/image" Target="../media/image11.jpeg" /></Relationships>
</file>

<file path=ppt/slides/_rels/slide33.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5.xml" /><Relationship Id="rId3" Type="http://schemas.openxmlformats.org/officeDocument/2006/relationships/image" Target="../media/image11.jpeg" /></Relationships>
</file>

<file path=ppt/slides/_rels/slide34.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6.xml" /><Relationship Id="rId3" Type="http://schemas.openxmlformats.org/officeDocument/2006/relationships/image" Target="../media/image11.jpeg" /></Relationships>
</file>

<file path=ppt/slides/_rels/slide35.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7.xml" /><Relationship Id="rId3" Type="http://schemas.openxmlformats.org/officeDocument/2006/relationships/image" Target="../media/image11.jpeg" /></Relationships>
</file>

<file path=ppt/slides/_rels/slide36.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8.xml" /><Relationship Id="rId3" Type="http://schemas.openxmlformats.org/officeDocument/2006/relationships/image" Target="../media/image11.jpeg" /></Relationships>
</file>

<file path=ppt/slides/_rels/slide37.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19.xml" /><Relationship Id="rId3" Type="http://schemas.openxmlformats.org/officeDocument/2006/relationships/image" Target="../media/image11.jpeg" /></Relationships>
</file>

<file path=ppt/slides/_rels/slide38.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0.xml" /><Relationship Id="rId3" Type="http://schemas.openxmlformats.org/officeDocument/2006/relationships/image" Target="../media/image11.jpeg" /></Relationships>
</file>

<file path=ppt/slides/_rels/slide39.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1.xml" /><Relationship Id="rId3" Type="http://schemas.openxmlformats.org/officeDocument/2006/relationships/image" Target="../media/image11.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40.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2.xml" /><Relationship Id="rId3" Type="http://schemas.openxmlformats.org/officeDocument/2006/relationships/image" Target="../media/image11.jpeg" /></Relationships>
</file>

<file path=ppt/slides/_rels/slide41.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3.xml" /><Relationship Id="rId3" Type="http://schemas.openxmlformats.org/officeDocument/2006/relationships/image" Target="../media/image11.jpeg" /></Relationships>
</file>

<file path=ppt/slides/_rels/slide42.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4.xml" /><Relationship Id="rId3" Type="http://schemas.openxmlformats.org/officeDocument/2006/relationships/image" Target="../media/image11.jpeg" /></Relationships>
</file>

<file path=ppt/slides/_rels/slide43.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5.xml" /><Relationship Id="rId3" Type="http://schemas.openxmlformats.org/officeDocument/2006/relationships/image" Target="../media/image11.jpeg" /></Relationships>
</file>

<file path=ppt/slides/_rels/slide44.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6.xml" /><Relationship Id="rId3" Type="http://schemas.openxmlformats.org/officeDocument/2006/relationships/image" Target="../media/image11.jpeg" /></Relationships>
</file>

<file path=ppt/slides/_rels/slide45.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7.xml" /><Relationship Id="rId3" Type="http://schemas.openxmlformats.org/officeDocument/2006/relationships/image" Target="../media/image11.jpeg" /></Relationships>
</file>

<file path=ppt/slides/_rels/slide46.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8.xml" /><Relationship Id="rId3" Type="http://schemas.openxmlformats.org/officeDocument/2006/relationships/image" Target="../media/image11.jpeg" /></Relationships>
</file>

<file path=ppt/slides/_rels/slide47.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29.xml" /><Relationship Id="rId3" Type="http://schemas.openxmlformats.org/officeDocument/2006/relationships/comments" Target="../comments/comment1.xml" /><Relationship Id="rId4" Type="http://schemas.openxmlformats.org/officeDocument/2006/relationships/image" Target="../media/image11.jpeg" /></Relationships>
</file>

<file path=ppt/slides/_rels/slide48.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0.xml" /><Relationship Id="rId3" Type="http://schemas.openxmlformats.org/officeDocument/2006/relationships/image" Target="../media/image11.jpeg" /></Relationships>
</file>

<file path=ppt/slides/_rels/slide49.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1.xml" /><Relationship Id="rId3" Type="http://schemas.openxmlformats.org/officeDocument/2006/relationships/image" Target="../media/image11.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50.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2.xml" /><Relationship Id="rId3" Type="http://schemas.openxmlformats.org/officeDocument/2006/relationships/image" Target="../media/image11.jpeg" /></Relationships>
</file>

<file path=ppt/slides/_rels/slide51.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3.xml" /><Relationship Id="rId3" Type="http://schemas.openxmlformats.org/officeDocument/2006/relationships/image" Target="../media/image11.jpeg" /></Relationships>
</file>

<file path=ppt/slides/_rels/slide52.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4.xml" /><Relationship Id="rId3" Type="http://schemas.openxmlformats.org/officeDocument/2006/relationships/image" Target="../media/image11.jpeg" /></Relationships>
</file>

<file path=ppt/slides/_rels/slide53.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5.xml" /><Relationship Id="rId3" Type="http://schemas.openxmlformats.org/officeDocument/2006/relationships/image" Target="../media/image11.jpeg" /></Relationships>
</file>

<file path=ppt/slides/_rels/slide54.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6.xml" /><Relationship Id="rId3" Type="http://schemas.openxmlformats.org/officeDocument/2006/relationships/image" Target="../media/image11.jpeg" /></Relationships>
</file>

<file path=ppt/slides/_rels/slide55.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7.xml" /><Relationship Id="rId3" Type="http://schemas.openxmlformats.org/officeDocument/2006/relationships/image" Target="../media/image11.jpeg" /></Relationships>
</file>

<file path=ppt/slides/_rels/slide56.xml.rels>&#65279;<?xml version="1.0" encoding="utf-8" standalone="yes"?><Relationships xmlns="http://schemas.openxmlformats.org/package/2006/relationships"><Relationship Id="rId1" Type="http://schemas.openxmlformats.org/officeDocument/2006/relationships/slideLayout" Target="../slideLayouts/slideLayout24.xml" /><Relationship Id="rId2" Type="http://schemas.openxmlformats.org/officeDocument/2006/relationships/notesSlide" Target="../notesSlides/notesSlide38.xml" /><Relationship Id="rId3" Type="http://schemas.openxmlformats.org/officeDocument/2006/relationships/image" Target="../media/image11.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rgbClr val="FFFFFF"/>
        </a:solidFill>
      </p:bgPr>
    </p:bg>
    <p:spTree>
      <p:nvGrpSpPr>
        <p:cNvPr id="1" name="" title=""/>
        <p:cNvGrpSpPr/>
        <p:nvPr/>
      </p:nvGrpSpPr>
      <p:grpSpPr/>
      <p:pic>
        <p:nvPicPr>
          <p:cNvPr id="1026" name="Picture 1" title=""/>
          <p:cNvPicPr>
            <a:picLocks noChangeAspect="1"/>
          </p:cNvPicPr>
          <p:nvPr/>
        </p:nvPicPr>
        <p:blipFill>
          <a:blip r:embed="rId2"/>
          <a:stretch>
            <a:fillRect/>
          </a:stretch>
        </p:blipFill>
        <p:spPr>
          <a:xfrm>
            <a:off x="5041900" y="85725"/>
            <a:ext cx="2584450" cy="788988"/>
          </a:xfrm>
          <a:prstGeom prst="rect">
            <a:avLst/>
          </a:prstGeom>
          <a:noFill/>
          <a:ln>
            <a:noFill/>
            <a:miter lim="800000"/>
          </a:ln>
        </p:spPr>
      </p:pic>
      <p:pic>
        <p:nvPicPr>
          <p:cNvPr id="1027" name="Picture 2" title=""/>
          <p:cNvPicPr>
            <a:picLocks noChangeAspect="1"/>
          </p:cNvPicPr>
          <p:nvPr/>
        </p:nvPicPr>
        <p:blipFill>
          <a:blip r:embed="rId3"/>
          <a:stretch>
            <a:fillRect/>
          </a:stretch>
        </p:blipFill>
        <p:spPr>
          <a:xfrm>
            <a:off x="2405063" y="149225"/>
            <a:ext cx="536575" cy="725488"/>
          </a:xfrm>
          <a:prstGeom prst="rect">
            <a:avLst/>
          </a:prstGeom>
          <a:noFill/>
          <a:ln>
            <a:noFill/>
            <a:miter lim="800000"/>
          </a:ln>
        </p:spPr>
      </p:pic>
      <p:pic>
        <p:nvPicPr>
          <p:cNvPr id="1028" name="Picture 3" title=""/>
          <p:cNvPicPr>
            <a:picLocks noChangeAspect="1"/>
          </p:cNvPicPr>
          <p:nvPr/>
        </p:nvPicPr>
        <p:blipFill>
          <a:blip r:embed="rId4"/>
          <a:stretch>
            <a:fillRect/>
          </a:stretch>
        </p:blipFill>
        <p:spPr>
          <a:xfrm>
            <a:off x="1954213" y="103188"/>
            <a:ext cx="401637" cy="754062"/>
          </a:xfrm>
          <a:prstGeom prst="rect">
            <a:avLst/>
          </a:prstGeom>
          <a:noFill/>
          <a:ln>
            <a:noFill/>
            <a:miter lim="800000"/>
          </a:ln>
        </p:spPr>
      </p:pic>
      <p:pic>
        <p:nvPicPr>
          <p:cNvPr id="1029" name="Picture 4" title=""/>
          <p:cNvPicPr>
            <a:picLocks noChangeAspect="1"/>
          </p:cNvPicPr>
          <p:nvPr/>
        </p:nvPicPr>
        <p:blipFill>
          <a:blip r:embed="rId5"/>
          <a:stretch>
            <a:fillRect/>
          </a:stretch>
        </p:blipFill>
        <p:spPr>
          <a:xfrm>
            <a:off x="1427163" y="112713"/>
            <a:ext cx="444500" cy="728662"/>
          </a:xfrm>
          <a:prstGeom prst="rect">
            <a:avLst/>
          </a:prstGeom>
          <a:noFill/>
          <a:ln>
            <a:noFill/>
            <a:miter lim="800000"/>
          </a:ln>
        </p:spPr>
      </p:pic>
      <p:pic>
        <p:nvPicPr>
          <p:cNvPr id="1030" name="Picture 5" title=""/>
          <p:cNvPicPr>
            <a:picLocks noChangeAspect="1"/>
          </p:cNvPicPr>
          <p:nvPr/>
        </p:nvPicPr>
        <p:blipFill>
          <a:blip r:embed="rId6"/>
          <a:stretch>
            <a:fillRect/>
          </a:stretch>
        </p:blipFill>
        <p:spPr>
          <a:xfrm>
            <a:off x="862013" y="149225"/>
            <a:ext cx="536575" cy="725488"/>
          </a:xfrm>
          <a:prstGeom prst="rect">
            <a:avLst/>
          </a:prstGeom>
          <a:noFill/>
          <a:ln>
            <a:noFill/>
            <a:miter lim="800000"/>
          </a:ln>
        </p:spPr>
      </p:pic>
      <p:pic>
        <p:nvPicPr>
          <p:cNvPr id="1031" name="Picture 6" title=""/>
          <p:cNvPicPr>
            <a:picLocks noChangeAspect="1"/>
          </p:cNvPicPr>
          <p:nvPr/>
        </p:nvPicPr>
        <p:blipFill>
          <a:blip r:embed="rId7"/>
          <a:stretch>
            <a:fillRect/>
          </a:stretch>
        </p:blipFill>
        <p:spPr>
          <a:xfrm>
            <a:off x="161925" y="103188"/>
            <a:ext cx="649288" cy="754062"/>
          </a:xfrm>
          <a:prstGeom prst="rect">
            <a:avLst/>
          </a:prstGeom>
          <a:noFill/>
          <a:ln>
            <a:noFill/>
            <a:miter lim="800000"/>
          </a:ln>
        </p:spPr>
      </p:pic>
      <p:pic>
        <p:nvPicPr>
          <p:cNvPr id="1032" name="Picture 7" title=""/>
          <p:cNvPicPr>
            <a:picLocks noChangeAspect="1"/>
          </p:cNvPicPr>
          <p:nvPr/>
        </p:nvPicPr>
        <p:blipFill>
          <a:blip r:embed="rId8"/>
          <a:stretch>
            <a:fillRect/>
          </a:stretch>
        </p:blipFill>
        <p:spPr>
          <a:xfrm>
            <a:off x="0" y="9134475"/>
            <a:ext cx="7753350" cy="923925"/>
          </a:xfrm>
          <a:prstGeom prst="rect">
            <a:avLst/>
          </a:prstGeom>
          <a:noFill/>
          <a:ln>
            <a:noFill/>
            <a:miter lim="800000"/>
          </a:ln>
        </p:spPr>
      </p:pic>
      <p:sp>
        <p:nvSpPr>
          <p:cNvPr id="1033" name="Rectangle 8" title=""/>
          <p:cNvSpPr/>
          <p:nvPr/>
        </p:nvSpPr>
        <p:spPr>
          <a:xfrm>
            <a:off x="2998788" y="66675"/>
            <a:ext cx="1762125" cy="798513"/>
          </a:xfrm>
          <a:prstGeom prst="rect">
            <a:avLst/>
          </a:prstGeom>
          <a:solidFill>
            <a:srgbClr val="84C7A4"/>
          </a:solid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ar-EG" sz="3400">
                <a:solidFill>
                  <a:srgbClr val="9F242A"/>
                </a:solidFill>
                <a:latin typeface="Microsoft Sans Serif" pitchFamily="34" charset="0"/>
                <a:cs typeface="Arial" pitchFamily="34" charset="0"/>
              </a:rPr>
              <a:t>ق</a:t>
            </a:r>
            <a:r>
              <a:rPr lang="en-US" altLang="ar-EG" sz="3400">
                <a:solidFill>
                  <a:srgbClr val="9F242A"/>
                </a:solidFill>
                <a:latin typeface="Microsoft Sans Serif" pitchFamily="34" charset="0"/>
                <a:cs typeface="Arial" pitchFamily="34" charset="0"/>
              </a:rPr>
              <a:t>٠٠٠</a:t>
            </a:r>
            <a:r>
              <a:rPr lang="ar-SA" altLang="ar-EG" sz="3400">
                <a:solidFill>
                  <a:srgbClr val="9F242A"/>
                </a:solidFill>
                <a:latin typeface="Microsoft Sans Serif" pitchFamily="34" charset="0"/>
                <a:cs typeface="Arial" pitchFamily="34" charset="0"/>
              </a:rPr>
              <a:t>س</a:t>
            </a:r>
            <a:r>
              <a:rPr lang="en-US" altLang="ar-EG" sz="3400">
                <a:solidFill>
                  <a:srgbClr val="9F242A"/>
                </a:solidFill>
                <a:latin typeface="Microsoft Sans Serif" pitchFamily="34" charset="0"/>
                <a:cs typeface="Arial" pitchFamily="34" charset="0"/>
              </a:rPr>
              <a:t>١</a:t>
            </a:r>
            <a:endParaRPr lang="en-US" altLang="ar-EG" sz="3400">
              <a:solidFill>
                <a:srgbClr val="9F242A"/>
              </a:solidFill>
              <a:latin typeface="Microsoft Sans Serif" pitchFamily="34" charset="0"/>
              <a:cs typeface="Arial" pitchFamily="34" charset="0"/>
            </a:endParaRPr>
          </a:p>
        </p:txBody>
      </p:sp>
      <p:sp>
        <p:nvSpPr>
          <p:cNvPr id="1034" name="Rectangle 9" title=""/>
          <p:cNvSpPr/>
          <p:nvPr/>
        </p:nvSpPr>
        <p:spPr>
          <a:xfrm>
            <a:off x="2763838" y="914400"/>
            <a:ext cx="2259012" cy="396875"/>
          </a:xfrm>
          <a:prstGeom prst="rect">
            <a:avLst/>
          </a:prstGeom>
          <a:no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rtl="1" eaLnBrk="1" hangingPunct="1">
              <a:spcAft>
                <a:spcPts val="1262"/>
              </a:spcAft>
            </a:pPr>
            <a:r>
              <a:rPr lang="ar-SA" altLang="ar-EG" sz="2600" b="1">
                <a:solidFill>
                  <a:srgbClr val="002060"/>
                </a:solidFill>
                <a:latin typeface="Arial" pitchFamily="34" charset="0"/>
                <a:cs typeface="Arial" pitchFamily="34" charset="0"/>
              </a:rPr>
              <a:t>نمونج خطة التسويق</a:t>
            </a:r>
            <a:endParaRPr lang="ar-SA" altLang="ar-EG" sz="2600" b="1">
              <a:solidFill>
                <a:srgbClr val="002060"/>
              </a:solidFill>
              <a:latin typeface="Arial" pitchFamily="34" charset="0"/>
              <a:cs typeface="Arial" pitchFamily="34" charset="0"/>
            </a:endParaRPr>
          </a:p>
        </p:txBody>
      </p:sp>
      <p:sp>
        <p:nvSpPr>
          <p:cNvPr id="1035" name="Rectangle 10" title=""/>
          <p:cNvSpPr/>
          <p:nvPr/>
        </p:nvSpPr>
        <p:spPr>
          <a:xfrm>
            <a:off x="3365500" y="1417638"/>
            <a:ext cx="1050925" cy="201612"/>
          </a:xfrm>
          <a:prstGeom prst="rect">
            <a:avLst/>
          </a:prstGeom>
          <a:no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rtl="1" eaLnBrk="1" hangingPunct="1">
              <a:spcBef>
                <a:spcPts val="1262"/>
              </a:spcBef>
              <a:spcAft>
                <a:spcPts val="4825"/>
              </a:spcAft>
            </a:pPr>
            <a:r>
              <a:rPr lang="ar-SA" altLang="ar-EG" sz="1000">
                <a:solidFill>
                  <a:srgbClr val="70AD47"/>
                </a:solidFill>
                <a:latin typeface="Microsoft Sans Serif" pitchFamily="34" charset="0"/>
                <a:cs typeface="Arial" pitchFamily="34" charset="0"/>
              </a:rPr>
              <a:t>شركة لصنع الملابس</a:t>
            </a:r>
            <a:endParaRPr lang="ar-SA" altLang="ar-EG" sz="1000">
              <a:solidFill>
                <a:srgbClr val="70AD47"/>
              </a:solidFill>
              <a:latin typeface="Microsoft Sans Serif" pitchFamily="34" charset="0"/>
              <a:cs typeface="Arial" pitchFamily="34" charset="0"/>
            </a:endParaRPr>
          </a:p>
        </p:txBody>
      </p:sp>
      <p:sp>
        <p:nvSpPr>
          <p:cNvPr id="1036" name="Rectangle 11" title=""/>
          <p:cNvSpPr/>
          <p:nvPr/>
        </p:nvSpPr>
        <p:spPr>
          <a:xfrm>
            <a:off x="963613" y="2428875"/>
            <a:ext cx="5943600" cy="1927225"/>
          </a:xfrm>
          <a:prstGeom prst="rect">
            <a:avLst/>
          </a:prstGeom>
          <a:noFill/>
          <a:ln>
            <a:noFill/>
            <a:miter lim="800000"/>
          </a:ln>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spcBef>
                <a:spcPts val="4825"/>
              </a:spcBef>
              <a:spcAft>
                <a:spcPts val="1262"/>
              </a:spcAft>
            </a:pPr>
            <a:r>
              <a:rPr lang="ar-SA" altLang="ar-EG" sz="1400">
                <a:solidFill>
                  <a:srgbClr val="16B19B"/>
                </a:solidFill>
                <a:latin typeface="Microsoft Sans Serif" pitchFamily="34" charset="0"/>
                <a:cs typeface="Arial" pitchFamily="34" charset="0"/>
              </a:rPr>
              <a:t>- </a:t>
            </a:r>
            <a:r>
              <a:rPr lang="en-US" altLang="ar-EG" sz="1400">
                <a:solidFill>
                  <a:srgbClr val="16B19B"/>
                </a:solidFill>
                <a:latin typeface="Microsoft Sans Serif" pitchFamily="34" charset="0"/>
                <a:cs typeface="Arial" pitchFamily="34" charset="0"/>
              </a:rPr>
              <a:t>1</a:t>
            </a:r>
            <a:r>
              <a:rPr lang="ar-SA" altLang="ar-EG" sz="1400">
                <a:solidFill>
                  <a:srgbClr val="16B19B"/>
                </a:solidFill>
                <a:latin typeface="Microsoft Sans Serif" pitchFamily="34" charset="0"/>
                <a:cs typeface="Arial" pitchFamily="34" charset="0"/>
              </a:rPr>
              <a:t>ملخص تنفيذي</a:t>
            </a:r>
            <a:endParaRPr lang="ar-SA" altLang="ar-EG" sz="1400">
              <a:solidFill>
                <a:srgbClr val="16B19B"/>
              </a:solidFill>
              <a:latin typeface="Microsoft Sans Serif" pitchFamily="34" charset="0"/>
              <a:cs typeface="Arial" pitchFamily="34" charset="0"/>
            </a:endParaRPr>
          </a:p>
          <a:p>
            <a:pPr marL="0" lvl="0" indent="0" algn="r" rtl="1" eaLnBrk="1" hangingPunct="1">
              <a:spcAft>
                <a:spcPts val="1262"/>
              </a:spcAft>
            </a:pPr>
            <a:r>
              <a:rPr lang="ar-SA" altLang="ar-EG" sz="900" i="1">
                <a:solidFill>
                  <a:srgbClr val="16B19B"/>
                </a:solidFill>
                <a:latin typeface="Microsoft Sans Serif" pitchFamily="34" charset="0"/>
                <a:cs typeface="Arial" pitchFamily="34" charset="0"/>
              </a:rPr>
              <a:t>قم لإءد؛ل تقديم لخطة الت،سسيؤأ الخألصة ع </a:t>
            </a:r>
            <a:r>
              <a:rPr lang="ar-SA" altLang="ar-EG" sz="900" i="1" u="sng">
                <a:solidFill>
                  <a:srgbClr val="16B19B"/>
                </a:solidFill>
                <a:latin typeface="Microsoft Sans Serif" pitchFamily="34" charset="0"/>
                <a:cs typeface="Arial" pitchFamily="34" charset="0"/>
              </a:rPr>
              <a:t>;ب..اخاا.</a:t>
            </a:r>
            <a:r>
              <a:rPr lang="ar-SA" altLang="ar-EG" sz="900" i="1">
                <a:solidFill>
                  <a:srgbClr val="16B19B"/>
                </a:solidFill>
                <a:latin typeface="Microsoft Sans Serif" pitchFamily="34" charset="0"/>
                <a:cs typeface="Arial" pitchFamily="34" charset="0"/>
              </a:rPr>
              <a:t> لص موجز حول شركتك وأهم الاهداف الذتي تريد </a:t>
            </a:r>
            <a:r>
              <a:rPr lang="en-US" altLang="ar-EG" sz="900" i="1">
                <a:solidFill>
                  <a:srgbClr val="16B19B"/>
                </a:solidFill>
                <a:latin typeface="Microsoft Sans Serif" pitchFamily="34" charset="0"/>
                <a:cs typeface="Arial" pitchFamily="34" charset="0"/>
              </a:rPr>
              <a:t>5</a:t>
            </a:r>
            <a:r>
              <a:rPr lang="ar-SA" altLang="ar-EG" sz="900" i="1">
                <a:solidFill>
                  <a:srgbClr val="16B19B"/>
                </a:solidFill>
                <a:latin typeface="Microsoft Sans Serif" pitchFamily="34" charset="0"/>
                <a:cs typeface="Arial" pitchFamily="34" charset="0"/>
              </a:rPr>
              <a:t>::</a:t>
            </a:r>
            <a:r>
              <a:rPr lang="en-US" altLang="ar-EG" sz="900" i="1">
                <a:solidFill>
                  <a:srgbClr val="16B19B"/>
                </a:solidFill>
                <a:latin typeface="Microsoft Sans Serif" pitchFamily="34" charset="0"/>
                <a:cs typeface="Arial" pitchFamily="34" charset="0"/>
              </a:rPr>
              <a:t>4</a:t>
            </a:r>
            <a:r>
              <a:rPr lang="ar-SA" altLang="ar-EG" sz="900" i="1">
                <a:solidFill>
                  <a:srgbClr val="16B19B"/>
                </a:solidFill>
                <a:latin typeface="Microsoft Sans Serif" pitchFamily="34" charset="0"/>
                <a:cs typeface="Arial" pitchFamily="34" charset="0"/>
              </a:rPr>
              <a:t>لي;^أ,</a:t>
            </a:r>
            <a:endParaRPr lang="ar-SA" altLang="ar-EG" sz="900" i="1">
              <a:solidFill>
                <a:srgbClr val="16B19B"/>
              </a:solidFill>
              <a:latin typeface="Microsoft Sans Serif" pitchFamily="34" charset="0"/>
              <a:cs typeface="Arial" pitchFamily="34" charset="0"/>
            </a:endParaRPr>
          </a:p>
          <a:p>
            <a:pPr marL="0" lvl="0" indent="0" algn="r" rtl="1" eaLnBrk="1" hangingPunct="1">
              <a:lnSpc>
                <a:spcPts val="1512"/>
              </a:lnSpc>
              <a:spcAft>
                <a:spcPts val="1262"/>
              </a:spcAft>
            </a:pPr>
            <a:r>
              <a:rPr lang="ar-SA" altLang="ar-EG" sz="900">
                <a:solidFill>
                  <a:srgbClr val="424545"/>
                </a:solidFill>
                <a:latin typeface="Microsoft Sans Serif" pitchFamily="34" charset="0"/>
                <a:cs typeface="Arial" pitchFamily="34" charset="0"/>
              </a:rPr>
              <a:t>شركة </a:t>
            </a:r>
            <a:r>
              <a:rPr lang="ar-SA" altLang="ar-EG" sz="1000">
                <a:solidFill>
                  <a:srgbClr val="424545"/>
                </a:solidFill>
                <a:latin typeface="Microsoft Sans Serif" pitchFamily="34" charset="0"/>
                <a:cs typeface="Arial" pitchFamily="34" charset="0"/>
              </a:rPr>
              <a:t>"</a:t>
            </a:r>
            <a:r>
              <a:rPr lang="en-US" altLang="ar-EG" sz="1000">
                <a:solidFill>
                  <a:srgbClr val="424545"/>
                </a:solidFill>
                <a:latin typeface="Microsoft Sans Serif" pitchFamily="34" charset="0"/>
                <a:cs typeface="Arial" pitchFamily="34" charset="0"/>
              </a:rPr>
              <a:t>SCM</a:t>
            </a:r>
            <a:r>
              <a:rPr lang="en-US" altLang="ar-EG" sz="900">
                <a:solidFill>
                  <a:srgbClr val="424545"/>
                </a:solidFill>
                <a:latin typeface="Microsoft Sans Serif" pitchFamily="34" charset="0"/>
                <a:cs typeface="Arial" pitchFamily="34" charset="0"/>
              </a:rPr>
              <a:t> </a:t>
            </a:r>
            <a:r>
              <a:rPr lang="en-US" altLang="ar-EG" sz="1000">
                <a:solidFill>
                  <a:srgbClr val="424545"/>
                </a:solidFill>
                <a:latin typeface="Microsoft Sans Serif" pitchFamily="34" charset="0"/>
                <a:cs typeface="Arial" pitchFamily="34" charset="0"/>
              </a:rPr>
              <a:t>Clothing</a:t>
            </a:r>
            <a:r>
              <a:rPr lang="ar-SA" altLang="ar-EG" sz="900">
                <a:solidFill>
                  <a:srgbClr val="424545"/>
                </a:solidFill>
                <a:latin typeface="Microsoft Sans Serif" pitchFamily="34" charset="0"/>
                <a:cs typeface="Arial" pitchFamily="34" charset="0"/>
              </a:rPr>
              <a:t>" هي مشروع تجاري ناشئ سنخصص في صنع الملابس الرجالية. سوف تتغلغل الشوكة في قطاع الملابس من خلال ملا</a:t>
            </a:r>
            <a:r>
              <a:rPr lang="ar-SA" altLang="ar-EG" sz="900" b="1">
                <a:solidFill>
                  <a:srgbClr val="424545"/>
                </a:solidFill>
                <a:latin typeface="Arial" pitchFamily="34" charset="0"/>
                <a:cs typeface="Arial" pitchFamily="34" charset="0"/>
              </a:rPr>
              <a:t>ب</a:t>
            </a:r>
            <a:r>
              <a:rPr lang="ar-SA" altLang="ar-EG" sz="900">
                <a:solidFill>
                  <a:srgbClr val="424545"/>
                </a:solidFill>
                <a:latin typeface="Microsoft Sans Serif" pitchFamily="34" charset="0"/>
                <a:cs typeface="Arial" pitchFamily="34" charset="0"/>
              </a:rPr>
              <a:t>س عالية الجودة. ملا</a:t>
            </a:r>
            <a:r>
              <a:rPr lang="ar-SA" altLang="ar-EG" sz="900" b="1">
                <a:solidFill>
                  <a:srgbClr val="424545"/>
                </a:solidFill>
                <a:latin typeface="Arial" pitchFamily="34" charset="0"/>
                <a:cs typeface="Arial" pitchFamily="34" charset="0"/>
              </a:rPr>
              <a:t>ب</a:t>
            </a:r>
            <a:r>
              <a:rPr lang="ar-SA" altLang="ar-EG" sz="900">
                <a:solidFill>
                  <a:srgbClr val="424545"/>
                </a:solidFill>
                <a:latin typeface="Microsoft Sans Serif" pitchFamily="34" charset="0"/>
                <a:cs typeface="Arial" pitchFamily="34" charset="0"/>
              </a:rPr>
              <a:t>س الشركة تتميز بشكل خاص بالابتكار في أشكالها وألوانها. سوف تقيم الشركة أعمالها التجارية في السعودية. من خلال عقد نحالف إستراتيجي مع أحد تجار التجزئة الوطنيين، تأمل شركة </a:t>
            </a:r>
            <a:r>
              <a:rPr lang="en-US" altLang="ar-EG" sz="1000">
                <a:solidFill>
                  <a:srgbClr val="424545"/>
                </a:solidFill>
                <a:latin typeface="Microsoft Sans Serif" pitchFamily="34" charset="0"/>
                <a:cs typeface="Arial" pitchFamily="34" charset="0"/>
              </a:rPr>
              <a:t>SCM</a:t>
            </a:r>
            <a:r>
              <a:rPr lang="ar-SA" altLang="ar-EG" sz="900">
                <a:solidFill>
                  <a:srgbClr val="424545"/>
                </a:solidFill>
                <a:latin typeface="Microsoft Sans Serif" pitchFamily="34" charset="0"/>
                <a:cs typeface="Arial" pitchFamily="34" charset="0"/>
              </a:rPr>
              <a:t> أن تتجاوز بسهولة أرقام المبيعات الأولية والتوقعات المالية.</a:t>
            </a:r>
            <a:endParaRPr lang="ar-SA" altLang="ar-EG" sz="900">
              <a:solidFill>
                <a:srgbClr val="424545"/>
              </a:solidFill>
              <a:latin typeface="Microsoft Sans Serif" pitchFamily="34" charset="0"/>
              <a:cs typeface="Arial" pitchFamily="34" charset="0"/>
            </a:endParaRPr>
          </a:p>
          <a:p>
            <a:pPr marL="0" lvl="0" indent="0" algn="r" rtl="1" eaLnBrk="1" hangingPunct="1">
              <a:spcAft>
                <a:spcPts val="1262"/>
              </a:spcAft>
            </a:pPr>
            <a:r>
              <a:rPr lang="ar-SA" altLang="ar-EG" sz="1400">
                <a:solidFill>
                  <a:srgbClr val="16B19B"/>
                </a:solidFill>
                <a:latin typeface="Microsoft Sans Serif" pitchFamily="34" charset="0"/>
                <a:cs typeface="Arial" pitchFamily="34" charset="0"/>
              </a:rPr>
              <a:t>-</a:t>
            </a:r>
            <a:r>
              <a:rPr lang="en-US" altLang="ar-EG" sz="1400">
                <a:solidFill>
                  <a:srgbClr val="16B19B"/>
                </a:solidFill>
                <a:latin typeface="Microsoft Sans Serif" pitchFamily="34" charset="0"/>
                <a:cs typeface="Arial" pitchFamily="34" charset="0"/>
              </a:rPr>
              <a:t>2</a:t>
            </a:r>
            <a:r>
              <a:rPr lang="ar-SA" altLang="ar-EG" sz="1400">
                <a:solidFill>
                  <a:srgbClr val="16B19B"/>
                </a:solidFill>
                <a:latin typeface="Microsoft Sans Serif" pitchFamily="34" charset="0"/>
                <a:cs typeface="Arial" pitchFamily="34" charset="0"/>
              </a:rPr>
              <a:t> وصف المشروع التجاري</a:t>
            </a:r>
            <a:endParaRPr lang="ar-SA" altLang="ar-EG" sz="1400">
              <a:solidFill>
                <a:srgbClr val="16B19B"/>
              </a:solidFill>
              <a:latin typeface="Microsoft Sans Serif" pitchFamily="34" charset="0"/>
              <a:cs typeface="Arial" pitchFamily="34" charset="0"/>
            </a:endParaRPr>
          </a:p>
        </p:txBody>
      </p:sp>
      <p:sp>
        <p:nvSpPr>
          <p:cNvPr id="1037" name="Rectangle 12"/>
          <p:cNvSpPr/>
          <p:nvPr/>
        </p:nvSpPr>
        <p:spPr>
          <a:xfrm>
            <a:off x="950913" y="4551363"/>
            <a:ext cx="5953125" cy="1657350"/>
          </a:xfrm>
          <a:prstGeom prst="rect">
            <a:avLst/>
          </a:prstGeom>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r" rtl="1" eaLnBrk="1" hangingPunct="1">
              <a:lnSpc>
                <a:spcPts val="2238"/>
              </a:lnSpc>
              <a:spcBef>
                <a:spcPts val="1262"/>
              </a:spcBef>
            </a:pPr>
            <a:r>
              <a:rPr lang="ar-SA" altLang="en-US" sz="900" i="1">
                <a:solidFill>
                  <a:srgbClr val="16B19B"/>
                </a:solidFill>
                <a:latin typeface="Microsoft Sans Serif" pitchFamily="34" charset="0"/>
                <a:cs typeface="Arial" pitchFamily="34" charset="0"/>
              </a:rPr>
              <a:t>في هذا السم ا لأول، ^بادداج وصف دليقلشركتك </a:t>
            </a:r>
            <a:r>
              <a:rPr lang="ar-SA" altLang="en-US" sz="900" i="1" u="sng">
                <a:solidFill>
                  <a:srgbClr val="16B19B"/>
                </a:solidFill>
                <a:latin typeface="Microsoft Sans Serif" pitchFamily="34" charset="0"/>
                <a:cs typeface="Arial" pitchFamily="34" charset="0"/>
              </a:rPr>
              <a:t>لول*تجاات</a:t>
            </a:r>
            <a:r>
              <a:rPr lang="ar-SA" altLang="en-US" sz="900" i="1">
                <a:solidFill>
                  <a:srgbClr val="16B19B"/>
                </a:solidFill>
                <a:latin typeface="Microsoft Sans Serif" pitchFamily="34" charset="0"/>
                <a:cs typeface="Arial" pitchFamily="34" charset="0"/>
              </a:rPr>
              <a:t> واال-شدادت الممددة</a:t>
            </a:r>
            <a:r>
              <a:rPr sz="900" i="1">
                <a:solidFill>
                  <a:srgbClr val="16B19B"/>
                </a:solidFill>
                <a:latin typeface="Microsoft Sans Serif" pitchFamily="34" charset="0"/>
              </a:rPr>
              <a:t>٠</a:t>
            </a:r>
            <a:r>
              <a:rPr lang="ar-SA" altLang="en-US" sz="900" i="1">
                <a:solidFill>
                  <a:srgbClr val="16B19B"/>
                </a:solidFill>
                <a:latin typeface="Microsoft Sans Serif" pitchFamily="34" charset="0"/>
                <a:cs typeface="Arial" pitchFamily="34" charset="0"/>
              </a:rPr>
              <a:t> </a:t>
            </a:r>
            <a:r>
              <a:rPr lang="ar-SA" altLang="en-US" sz="900" i="1" u="sng">
                <a:solidFill>
                  <a:srgbClr val="16B19B"/>
                </a:solidFill>
                <a:latin typeface="Microsoft Sans Serif" pitchFamily="34" charset="0"/>
                <a:cs typeface="Arial" pitchFamily="34" charset="0"/>
              </a:rPr>
              <a:t>للااف</a:t>
            </a:r>
            <a:r>
              <a:rPr lang="ar-SA" altLang="en-US" sz="900" i="1">
                <a:solidFill>
                  <a:srgbClr val="16B19B"/>
                </a:solidFill>
                <a:latin typeface="Microsoft Sans Serif" pitchFamily="34" charset="0"/>
                <a:cs typeface="Arial" pitchFamily="34" charset="0"/>
              </a:rPr>
              <a:t> من هذالقسم هو وصف مشروعك ا^أر^ي، ونطضعفه، وأهمنطقوته بعناية </a:t>
            </a:r>
            <a:r>
              <a:rPr lang="ar-SA" altLang="en-US" sz="1000">
                <a:solidFill>
                  <a:srgbClr val="A8D08D"/>
                </a:solidFill>
                <a:latin typeface="Microsoft Sans Serif" pitchFamily="34" charset="0"/>
                <a:cs typeface="Arial" pitchFamily="34" charset="0"/>
              </a:rPr>
              <a:t>أ. الشركة</a:t>
            </a:r>
            <a:endParaRPr lang="ar-SA" altLang="en-US" sz="1000">
              <a:solidFill>
                <a:srgbClr val="A8D08D"/>
              </a:solidFill>
              <a:latin typeface="Microsoft Sans Serif" pitchFamily="34" charset="0"/>
              <a:cs typeface="Arial" pitchFamily="34" charset="0"/>
            </a:endParaRPr>
          </a:p>
          <a:p>
            <a:pPr marL="0" marR="0" lvl="0" indent="0" algn="just" rtl="1" eaLnBrk="1" hangingPunct="1">
              <a:lnSpc>
                <a:spcPts val="1562"/>
              </a:lnSpc>
              <a:spcAft>
                <a:spcPts val="1050"/>
              </a:spcAft>
            </a:pPr>
            <a:r>
              <a:rPr lang="ar-SA" altLang="en-US" sz="900" spc="0">
                <a:solidFill>
                  <a:srgbClr val="424545"/>
                </a:solidFill>
                <a:latin typeface="Microsoft Sans Serif" pitchFamily="34" charset="0"/>
                <a:cs typeface="Arial" pitchFamily="34" charset="0"/>
              </a:rPr>
              <a:t>تتمثل مهمة </a:t>
            </a:r>
            <a:r>
              <a:rPr lang="ar-SA" altLang="en-US" sz="1000" spc="0">
                <a:solidFill>
                  <a:srgbClr val="424545"/>
                </a:solidFill>
                <a:latin typeface="Microsoft Sans Serif" pitchFamily="34" charset="0"/>
                <a:cs typeface="Arial" pitchFamily="34" charset="0"/>
              </a:rPr>
              <a:t>^''</a:t>
            </a:r>
            <a:r>
              <a:rPr sz="1000" spc="0">
                <a:solidFill>
                  <a:srgbClr val="424545"/>
                </a:solidFill>
                <a:latin typeface="Microsoft Sans Serif" pitchFamily="34" charset="0"/>
              </a:rPr>
              <a:t>SCM</a:t>
            </a:r>
            <a:r>
              <a:rPr sz="900" spc="0">
                <a:solidFill>
                  <a:srgbClr val="424545"/>
                </a:solidFill>
                <a:latin typeface="Microsoft Sans Serif" pitchFamily="34" charset="0"/>
              </a:rPr>
              <a:t> </a:t>
            </a:r>
            <a:r>
              <a:rPr sz="1000" spc="0">
                <a:solidFill>
                  <a:srgbClr val="424545"/>
                </a:solidFill>
                <a:latin typeface="Microsoft Sans Serif" pitchFamily="34" charset="0"/>
              </a:rPr>
              <a:t>Clothing</a:t>
            </a:r>
            <a:r>
              <a:rPr lang="ar-SA" altLang="en-US" sz="900" spc="0">
                <a:solidFill>
                  <a:srgbClr val="424545"/>
                </a:solidFill>
                <a:latin typeface="Microsoft Sans Serif" pitchFamily="34" charset="0"/>
                <a:cs typeface="Arial" pitchFamily="34" charset="0"/>
              </a:rPr>
              <a:t>" في أن تكون أحد أهم الفاعلين في سوق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من خلال التصميم المشترك للملا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من قبل كل من مصممي الأزياء والعملاء، </a:t>
            </a:r>
            <a:r>
              <a:rPr lang="ar-SA" altLang="en-US" sz="1100" spc="0">
                <a:solidFill>
                  <a:srgbClr val="424545"/>
                </a:solidFill>
                <a:latin typeface="Arial" pitchFamily="34" charset="0"/>
                <a:cs typeface="Arial" pitchFamily="34" charset="0"/>
              </a:rPr>
              <a:t>سو</a:t>
            </a:r>
            <a:r>
              <a:rPr lang="ar-SA" altLang="en-US" sz="900" spc="0">
                <a:solidFill>
                  <a:srgbClr val="424545"/>
                </a:solidFill>
                <a:latin typeface="Microsoft Sans Serif" pitchFamily="34" charset="0"/>
                <a:cs typeface="Arial" pitchFamily="34" charset="0"/>
              </a:rPr>
              <a:t>ف تلبي شركة </a:t>
            </a:r>
            <a:r>
              <a:rPr sz="1000" spc="0">
                <a:solidFill>
                  <a:srgbClr val="424545"/>
                </a:solidFill>
                <a:latin typeface="Microsoft Sans Serif" pitchFamily="34" charset="0"/>
              </a:rPr>
              <a:t>SMC</a:t>
            </a:r>
            <a:r>
              <a:rPr lang="ar-SA" altLang="en-US" sz="900" spc="0">
                <a:solidFill>
                  <a:srgbClr val="424545"/>
                </a:solidFill>
                <a:latin typeface="Microsoft Sans Serif" pitchFamily="34" charset="0"/>
                <a:cs typeface="Arial" pitchFamily="34" charset="0"/>
              </a:rPr>
              <a:t> متطلبات ورغبات العملاء. شركة </a:t>
            </a:r>
            <a:r>
              <a:rPr sz="1000" spc="0">
                <a:solidFill>
                  <a:srgbClr val="424545"/>
                </a:solidFill>
                <a:latin typeface="Microsoft Sans Serif" pitchFamily="34" charset="0"/>
              </a:rPr>
              <a:t>SCM</a:t>
            </a:r>
            <a:r>
              <a:rPr lang="ar-SA" altLang="en-US" sz="900" spc="0">
                <a:solidFill>
                  <a:srgbClr val="424545"/>
                </a:solidFill>
                <a:latin typeface="Microsoft Sans Serif" pitchFamily="34" charset="0"/>
                <a:cs typeface="Arial" pitchFamily="34" charset="0"/>
              </a:rPr>
              <a:t> هي شركة خاصة مقفلة يقع مركزها الرئيسي في الرياص. من بين المساهمين الخمسة في الشركة، اثنان منهم يتمتعان بالمسؤولية التنفيذية الكاملة. يتمتع مؤسسو الشركة بتجربة في كل من المجال التجاري والصناعي.</a:t>
            </a:r>
            <a:endParaRPr lang="ar-SA" altLang="en-US" sz="900">
              <a:solidFill>
                <a:srgbClr val="424545"/>
              </a:solidFill>
              <a:latin typeface="Microsoft Sans Serif" pitchFamily="34" charset="0"/>
              <a:cs typeface="Arial" pitchFamily="34" charset="0"/>
            </a:endParaRPr>
          </a:p>
        </p:txBody>
      </p:sp>
      <p:sp>
        <p:nvSpPr>
          <p:cNvPr id="1038" name="Rectangle 13"/>
          <p:cNvSpPr/>
          <p:nvPr/>
        </p:nvSpPr>
        <p:spPr>
          <a:xfrm>
            <a:off x="938213" y="6419850"/>
            <a:ext cx="5938837" cy="885825"/>
          </a:xfrm>
          <a:prstGeom prst="rect">
            <a:avLst/>
          </a:prstGeom>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r" rtl="1" eaLnBrk="1" hangingPunct="1">
              <a:spcBef>
                <a:spcPts val="1050"/>
              </a:spcBef>
              <a:spcAft>
                <a:spcPts val="1262"/>
              </a:spcAft>
            </a:pPr>
            <a:r>
              <a:rPr lang="ar-SA" altLang="en-US" sz="1000" spc="0">
                <a:solidFill>
                  <a:srgbClr val="A8D08D"/>
                </a:solidFill>
                <a:latin typeface="Microsoft Sans Serif" pitchFamily="34" charset="0"/>
                <a:cs typeface="Arial" pitchFamily="34" charset="0"/>
              </a:rPr>
              <a:t>ب</a:t>
            </a:r>
            <a:r>
              <a:rPr sz="1000" spc="0">
                <a:solidFill>
                  <a:srgbClr val="A8D08D"/>
                </a:solidFill>
                <a:latin typeface="Microsoft Sans Serif" pitchFamily="34" charset="0"/>
              </a:rPr>
              <a:t>٠</a:t>
            </a:r>
            <a:r>
              <a:rPr lang="ar-SA" altLang="en-US" sz="1000" spc="0">
                <a:solidFill>
                  <a:srgbClr val="A8D08D"/>
                </a:solidFill>
                <a:latin typeface="Microsoft Sans Serif" pitchFamily="34" charset="0"/>
                <a:cs typeface="Arial" pitchFamily="34" charset="0"/>
              </a:rPr>
              <a:t> المنتجات</a:t>
            </a:r>
            <a:endParaRPr lang="ar-SA" altLang="en-US" sz="1000">
              <a:solidFill>
                <a:srgbClr val="A8D08D"/>
              </a:solidFill>
              <a:latin typeface="Microsoft Sans Serif" pitchFamily="34" charset="0"/>
              <a:cs typeface="Arial" pitchFamily="34" charset="0"/>
            </a:endParaRPr>
          </a:p>
          <a:p>
            <a:pPr marL="0" marR="0" lvl="0" indent="0" algn="just" rtl="1" eaLnBrk="1" hangingPunct="1">
              <a:lnSpc>
                <a:spcPts val="1612"/>
              </a:lnSpc>
              <a:spcAft>
                <a:spcPts val="1262"/>
              </a:spcAft>
            </a:pPr>
            <a:r>
              <a:rPr lang="ar-SA" altLang="en-US" sz="900" spc="0">
                <a:solidFill>
                  <a:srgbClr val="424545"/>
                </a:solidFill>
                <a:latin typeface="Microsoft Sans Serif" pitchFamily="34" charset="0"/>
                <a:cs typeface="Arial" pitchFamily="34" charset="0"/>
              </a:rPr>
              <a:t>سيكون لدى شركة </a:t>
            </a:r>
            <a:r>
              <a:rPr sz="1000" spc="0">
                <a:solidFill>
                  <a:srgbClr val="424545"/>
                </a:solidFill>
                <a:latin typeface="Microsoft Sans Serif" pitchFamily="34" charset="0"/>
              </a:rPr>
              <a:t>SMC</a:t>
            </a:r>
            <a:r>
              <a:rPr lang="ar-SA" altLang="en-US" sz="900" spc="0">
                <a:solidFill>
                  <a:srgbClr val="424545"/>
                </a:solidFill>
                <a:latin typeface="Microsoft Sans Serif" pitchFamily="34" charset="0"/>
                <a:cs typeface="Arial" pitchFamily="34" charset="0"/>
              </a:rPr>
              <a:t> خطوط إنتاج عديدة، وكل خط منها سيكون مخصصا لقطعة معينة من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ستتميز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بالابتكار في الشكل واللون، كما ستكون الأقمشة المسقخدمة من النوعية العالية، وبذلك ستستفيد شركة </a:t>
            </a:r>
            <a:r>
              <a:rPr sz="1000" spc="0">
                <a:solidFill>
                  <a:srgbClr val="424545"/>
                </a:solidFill>
                <a:latin typeface="Microsoft Sans Serif" pitchFamily="34" charset="0"/>
              </a:rPr>
              <a:t>SMC</a:t>
            </a:r>
            <a:r>
              <a:rPr lang="ar-SA" altLang="en-US" sz="900" spc="0">
                <a:solidFill>
                  <a:srgbClr val="424545"/>
                </a:solidFill>
                <a:latin typeface="Microsoft Sans Serif" pitchFamily="34" charset="0"/>
                <a:cs typeface="Arial" pitchFamily="34" charset="0"/>
              </a:rPr>
              <a:t> من إمتياز تنافسي على باقي المنافسين البارزين في السوق. تقوم الشركة بتعزيز علاقات التوريد من خلال تاجر تجزئة كبير على المستوى الوطني، وذلك من أجل الدخول بقوة إلى السوق.</a:t>
            </a:r>
            <a:endParaRPr lang="ar-SA" altLang="en-US" sz="900">
              <a:solidFill>
                <a:srgbClr val="424545"/>
              </a:solidFill>
              <a:latin typeface="Microsoft Sans Serif" pitchFamily="34" charset="0"/>
              <a:cs typeface="Arial" pitchFamily="34" charset="0"/>
            </a:endParaRPr>
          </a:p>
        </p:txBody>
      </p:sp>
      <p:sp>
        <p:nvSpPr>
          <p:cNvPr id="1039" name="Rectangle 14" title=""/>
          <p:cNvSpPr/>
          <p:nvPr/>
        </p:nvSpPr>
        <p:spPr>
          <a:xfrm>
            <a:off x="5800725" y="7523163"/>
            <a:ext cx="968375" cy="203200"/>
          </a:xfrm>
          <a:prstGeom prst="rect">
            <a:avLst/>
          </a:prstGeom>
          <a:no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spcBef>
                <a:spcPts val="1262"/>
              </a:spcBef>
              <a:spcAft>
                <a:spcPts val="1262"/>
              </a:spcAft>
            </a:pPr>
            <a:r>
              <a:rPr lang="ar-SA" altLang="ar-EG" sz="1400">
                <a:solidFill>
                  <a:srgbClr val="16B19B"/>
                </a:solidFill>
                <a:latin typeface="Microsoft Sans Serif" pitchFamily="34" charset="0"/>
                <a:cs typeface="Arial" pitchFamily="34" charset="0"/>
              </a:rPr>
              <a:t>-</a:t>
            </a:r>
            <a:r>
              <a:rPr lang="en-US" altLang="ar-EG" sz="1400">
                <a:solidFill>
                  <a:srgbClr val="16B19B"/>
                </a:solidFill>
                <a:latin typeface="Microsoft Sans Serif" pitchFamily="34" charset="0"/>
                <a:cs typeface="Arial" pitchFamily="34" charset="0"/>
              </a:rPr>
              <a:t>3</a:t>
            </a:r>
            <a:r>
              <a:rPr lang="ar-SA" altLang="ar-EG" sz="1400">
                <a:solidFill>
                  <a:srgbClr val="16B19B"/>
                </a:solidFill>
                <a:latin typeface="Microsoft Sans Serif" pitchFamily="34" charset="0"/>
                <a:cs typeface="Arial" pitchFamily="34" charset="0"/>
              </a:rPr>
              <a:t> تطيل السوق</a:t>
            </a:r>
            <a:endParaRPr lang="ar-SA" altLang="ar-EG" sz="1400">
              <a:solidFill>
                <a:srgbClr val="16B19B"/>
              </a:solidFill>
              <a:latin typeface="Microsoft Sans Serif" pitchFamily="34" charset="0"/>
              <a:cs typeface="Arial" pitchFamily="34" charset="0"/>
            </a:endParaRPr>
          </a:p>
        </p:txBody>
      </p:sp>
      <p:sp>
        <p:nvSpPr>
          <p:cNvPr id="1040" name="Rectangle 15"/>
          <p:cNvSpPr/>
          <p:nvPr/>
        </p:nvSpPr>
        <p:spPr>
          <a:xfrm>
            <a:off x="1023938" y="7945438"/>
            <a:ext cx="5883275" cy="373062"/>
          </a:xfrm>
          <a:prstGeom prst="rect">
            <a:avLst/>
          </a:prstGeom>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just" rtl="1" eaLnBrk="1" hangingPunct="1">
              <a:lnSpc>
                <a:spcPts val="1775"/>
              </a:lnSpc>
              <a:spcBef>
                <a:spcPts val="1262"/>
              </a:spcBef>
            </a:pPr>
            <a:r>
              <a:rPr lang="ar-SA" altLang="en-US" sz="950" i="1" spc="0">
                <a:solidFill>
                  <a:srgbClr val="16B19B"/>
                </a:solidFill>
                <a:latin typeface="Microsoft Sans Serif" pitchFamily="34" charset="0"/>
                <a:cs typeface="Arial" pitchFamily="34" charset="0"/>
              </a:rPr>
              <a:t>^ بإعداد قحص خارجي لمدشروعك الت:جادلاي; قم بوصف    </a:t>
            </a:r>
            <a:r>
              <a:rPr lang="ar-SA" altLang="en-US" sz="950" i="1" u="sng" spc="0">
                <a:solidFill>
                  <a:srgbClr val="16B19B"/>
                </a:solidFill>
                <a:latin typeface="Microsoft Sans Serif" pitchFamily="34" charset="0"/>
                <a:cs typeface="Arial" pitchFamily="34" charset="0"/>
              </a:rPr>
              <a:t>ل^ما,ا;!^</a:t>
            </a:r>
            <a:r>
              <a:rPr lang="ar-SA" altLang="en-US" sz="950" i="1" spc="0">
                <a:solidFill>
                  <a:srgbClr val="16B19B"/>
                </a:solidFill>
                <a:latin typeface="Microsoft Sans Serif" pitchFamily="34" charset="0"/>
                <a:cs typeface="Arial" pitchFamily="34" charset="0"/>
              </a:rPr>
              <a:t> ددة</a:t>
            </a:r>
            <a:r>
              <a:rPr sz="950" i="1" spc="0">
                <a:solidFill>
                  <a:srgbClr val="16B19B"/>
                </a:solidFill>
                <a:latin typeface="Microsoft Sans Serif" pitchFamily="34" charset="0"/>
              </a:rPr>
              <a:t>٠</a:t>
            </a:r>
            <a:r>
              <a:rPr lang="ar-SA" altLang="en-US" sz="950" i="1" spc="0">
                <a:solidFill>
                  <a:srgbClr val="16B19B"/>
                </a:solidFill>
                <a:latin typeface="Microsoft Sans Serif" pitchFamily="34" charset="0"/>
                <a:cs typeface="Arial" pitchFamily="34" charset="0"/>
              </a:rPr>
              <a:t> واويح كيكط    مشروعك الت:جادلاي    </a:t>
            </a:r>
            <a:r>
              <a:rPr lang="ar-SA" altLang="en-US" sz="1100" i="1" spc="0">
                <a:solidFill>
                  <a:srgbClr val="16B19B"/>
                </a:solidFill>
                <a:latin typeface="Microsoft Sans Serif" pitchFamily="34" charset="0"/>
                <a:cs typeface="Arial" pitchFamily="34" charset="0"/>
              </a:rPr>
              <a:t>ن</a:t>
            </a:r>
            <a:r>
              <a:rPr lang="ar-SA" altLang="en-US" sz="950" i="1" spc="0">
                <a:solidFill>
                  <a:srgbClr val="16B19B"/>
                </a:solidFill>
                <a:latin typeface="Microsoft Sans Serif" pitchFamily="34" charset="0"/>
                <a:cs typeface="Arial" pitchFamily="34" charset="0"/>
              </a:rPr>
              <a:t>تبية ثطيأت</a:t>
            </a:r>
            <a:endParaRPr lang="ar-SA" altLang="en-US" sz="900" i="1">
              <a:solidFill>
                <a:srgbClr val="16B19B"/>
              </a:solidFill>
              <a:latin typeface="Microsoft Sans Serif" pitchFamily="34" charset="0"/>
              <a:cs typeface="Arial" pitchFamily="34" charset="0"/>
            </a:endParaRPr>
          </a:p>
          <a:p>
            <a:pPr marL="0" marR="0" lvl="0" indent="0" algn="just" rtl="1" eaLnBrk="1" hangingPunct="1">
              <a:lnSpc>
                <a:spcPts val="1775"/>
              </a:lnSpc>
            </a:pPr>
            <a:r>
              <a:rPr lang="ar-SA" altLang="en-US" sz="950" i="1" spc="0">
                <a:solidFill>
                  <a:srgbClr val="16B19B"/>
                </a:solidFill>
                <a:latin typeface="Microsoft Sans Serif" pitchFamily="34" charset="0"/>
                <a:cs typeface="Arial" pitchFamily="34" charset="0"/>
              </a:rPr>
              <a:t>العملاء من خلال إ</a:t>
            </a:r>
            <a:r>
              <a:rPr sz="950" i="1" spc="0">
                <a:solidFill>
                  <a:srgbClr val="16B19B"/>
                </a:solidFill>
                <a:latin typeface="Microsoft Sans Serif" pitchFamily="34" charset="0"/>
              </a:rPr>
              <a:t>٠</a:t>
            </a:r>
            <a:r>
              <a:rPr lang="ar-SA" altLang="en-US" sz="950" i="1" spc="0">
                <a:solidFill>
                  <a:srgbClr val="16B19B"/>
                </a:solidFill>
                <a:latin typeface="Microsoft Sans Serif" pitchFamily="34" charset="0"/>
                <a:cs typeface="Arial" pitchFamily="34" charset="0"/>
              </a:rPr>
              <a:t>تالاو^ </a:t>
            </a:r>
            <a:r>
              <a:rPr lang="ar-SA" altLang="en-US" sz="1100" i="1" spc="0">
                <a:solidFill>
                  <a:srgbClr val="16B19B"/>
                </a:solidFill>
                <a:latin typeface="Microsoft Sans Serif" pitchFamily="34" charset="0"/>
                <a:cs typeface="Arial" pitchFamily="34" charset="0"/>
              </a:rPr>
              <a:t>ن</a:t>
            </a:r>
            <a:r>
              <a:rPr lang="ar-SA" altLang="en-US" sz="950" i="1" spc="0">
                <a:solidFill>
                  <a:srgbClr val="16B19B"/>
                </a:solidFill>
                <a:latin typeface="Microsoft Sans Serif" pitchFamily="34" charset="0"/>
                <a:cs typeface="Arial" pitchFamily="34" charset="0"/>
              </a:rPr>
              <a:t>تاف</a:t>
            </a:r>
            <a:r>
              <a:rPr lang="ar-SA" altLang="en-US" sz="650" i="1" spc="0">
                <a:solidFill>
                  <a:srgbClr val="16B19B"/>
                </a:solidFill>
                <a:latin typeface="Microsoft Sans Serif" pitchFamily="34" charset="0"/>
                <a:cs typeface="Arial" pitchFamily="34" charset="0"/>
              </a:rPr>
              <a:t>ع</a:t>
            </a:r>
            <a:r>
              <a:rPr lang="ar-SA" altLang="en-US" sz="950" i="1" spc="0">
                <a:solidFill>
                  <a:srgbClr val="16B19B"/>
                </a:solidFill>
                <a:latin typeface="Microsoft Sans Serif" pitchFamily="34" charset="0"/>
                <a:cs typeface="Arial" pitchFamily="34" charset="0"/>
              </a:rPr>
              <a:t>سي على ا</a:t>
            </a:r>
            <a:r>
              <a:rPr lang="ar-SA" altLang="en-US" sz="950" i="1" u="sng" spc="0">
                <a:solidFill>
                  <a:srgbClr val="16B19B"/>
                </a:solidFill>
                <a:latin typeface="Microsoft Sans Serif" pitchFamily="34" charset="0"/>
                <a:cs typeface="Arial" pitchFamily="34" charset="0"/>
              </a:rPr>
              <a:t>لماا^للن.</a:t>
            </a:r>
            <a:r>
              <a:rPr lang="ar-SA" altLang="en-US" sz="950" i="1" spc="0">
                <a:solidFill>
                  <a:srgbClr val="16B19B"/>
                </a:solidFill>
                <a:latin typeface="Microsoft Sans Serif" pitchFamily="34" charset="0"/>
                <a:cs typeface="Arial" pitchFamily="34" charset="0"/>
              </a:rPr>
              <a:t> قم بأدد</a:t>
            </a:r>
            <a:r>
              <a:rPr sz="950" i="1" spc="0">
                <a:solidFill>
                  <a:srgbClr val="16B19B"/>
                </a:solidFill>
                <a:latin typeface="Microsoft Sans Serif" pitchFamily="34" charset="0"/>
              </a:rPr>
              <a:t>١</a:t>
            </a:r>
            <a:r>
              <a:rPr lang="ar-SA" altLang="en-US" sz="950" i="1" spc="0">
                <a:solidFill>
                  <a:srgbClr val="16B19B"/>
                </a:solidFill>
                <a:latin typeface="Microsoft Sans Serif" pitchFamily="34" charset="0"/>
                <a:cs typeface="Arial" pitchFamily="34" charset="0"/>
              </a:rPr>
              <a:t>ا:ج ا    والرسوم ا لتوضيحية لكي تكون ددييأ ما ا    ذلك</a:t>
            </a:r>
            <a:r>
              <a:rPr sz="950" i="1" spc="0">
                <a:solidFill>
                  <a:srgbClr val="16B19B"/>
                </a:solidFill>
                <a:latin typeface="Microsoft Sans Serif" pitchFamily="34" charset="0"/>
              </a:rPr>
              <a:t>٠</a:t>
            </a:r>
            <a:endParaRPr sz="900" i="1">
              <a:solidFill>
                <a:srgbClr val="16B19B"/>
              </a:solidFill>
              <a:latin typeface="Microsoft Sans Serif" pitchFamily="34" charset="0"/>
            </a:endParaRPr>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664973" y="3348418"/>
            <a:ext cx="5480376" cy="3146300"/>
          </a:xfrm>
        </p:spPr>
        <p:txBody>
          <a:bodyPr>
            <a:normAutofit/>
          </a:bodyPr>
          <a:lstStyle/>
          <a:p>
            <a:pPr algn="r"/>
            <a:r>
              <a:rPr lang="ar-EG" sz="1785" smtClean="0"/>
              <a:t>الزمان:</a:t>
            </a:r>
            <a:br>
              <a:rPr lang="ar-EG" sz="1785" smtClean="0"/>
            </a:br>
            <a:r>
              <a:rPr lang="ar-EG" sz="1785" smtClean="0"/>
              <a:t>يجب تحديد الوقت المراد البدء فى إنشاء المشروع والوقت المحدد لإنتهاء هذا المشروع.</a:t>
            </a:r>
            <a:endParaRPr lang="en-US" sz="1785"/>
          </a:p>
        </p:txBody>
      </p:sp>
    </p:spTree>
    <p:extLst>
      <p:ext uri="{BB962C8B-B14F-4D97-AF65-F5344CB8AC3E}">
        <p14:creationId xmlns:p14="http://schemas.microsoft.com/office/powerpoint/2010/main" val="499809645"/>
      </p:ext>
    </p:extLst>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198522"/>
            <a:ext cx="5480376" cy="3496058"/>
          </a:xfrm>
        </p:spPr>
        <p:txBody>
          <a:bodyPr/>
          <a:lstStyle/>
          <a:p>
            <a:pPr algn="r"/>
            <a:r>
              <a:rPr lang="ar-EG" smtClean="0"/>
              <a:t>المنافسين:</a:t>
            </a:r>
          </a:p>
          <a:p>
            <a:pPr algn="r"/>
            <a:r>
              <a:rPr lang="ar-EG" smtClean="0"/>
              <a:t>تحديد عدد ونوع المنافسين فى نفس مجال المشروع التى سيتم تقديمه، والغرض من هذا تقديم الأفضل.</a:t>
            </a:r>
            <a:endParaRPr lang="en-US"/>
          </a:p>
        </p:txBody>
      </p:sp>
    </p:spTree>
    <p:extLst>
      <p:ext uri="{BB962C8B-B14F-4D97-AF65-F5344CB8AC3E}">
        <p14:creationId xmlns:p14="http://schemas.microsoft.com/office/powerpoint/2010/main" val="881719338"/>
      </p:ext>
    </p:extLst>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576039"/>
            <a:ext cx="5480376" cy="3118542"/>
          </a:xfrm>
        </p:spPr>
        <p:txBody>
          <a:bodyPr>
            <a:normAutofit/>
          </a:bodyPr>
          <a:lstStyle/>
          <a:p>
            <a:pPr algn="r"/>
            <a:r>
              <a:rPr lang="ar-EG" sz="1785" smtClean="0"/>
              <a:t>الميزانية</a:t>
            </a:r>
          </a:p>
          <a:p>
            <a:pPr algn="r"/>
            <a:r>
              <a:rPr lang="ar-EG" sz="1785" smtClean="0"/>
              <a:t>مناقشة الميزانية المطلوبة لإنشاء هذا المشروع لتجنب حدوث أى مشكلة أو خطأ ما، فيجب بالطبع عمل دراسة جدوى للمشروع.</a:t>
            </a:r>
            <a:endParaRPr lang="en-US" sz="1785"/>
          </a:p>
        </p:txBody>
      </p:sp>
    </p:spTree>
    <p:extLst>
      <p:ext uri="{BB962C8B-B14F-4D97-AF65-F5344CB8AC3E}">
        <p14:creationId xmlns:p14="http://schemas.microsoft.com/office/powerpoint/2010/main" val="3020127119"/>
      </p:ext>
    </p:extLst>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215177"/>
            <a:ext cx="5480376" cy="3479404"/>
          </a:xfrm>
        </p:spPr>
        <p:txBody>
          <a:bodyPr>
            <a:normAutofit/>
          </a:bodyPr>
          <a:lstStyle/>
          <a:p>
            <a:pPr algn="r"/>
            <a:r>
              <a:rPr lang="ar-EG" sz="1785" smtClean="0"/>
              <a:t>العمالة:</a:t>
            </a:r>
          </a:p>
          <a:p>
            <a:pPr algn="r"/>
            <a:r>
              <a:rPr lang="ar-EG" sz="1785" smtClean="0"/>
              <a:t>تحديد عدد ونوع العمالة المطلوبة والمناسبة للعمل فى المشروع، ودور كل شخص مع تحديد العدد المطلوبة فى الوظيفة الواحدة.</a:t>
            </a:r>
            <a:endParaRPr lang="en-US" sz="1785"/>
          </a:p>
        </p:txBody>
      </p:sp>
    </p:spTree>
    <p:extLst>
      <p:ext uri="{BB962C8B-B14F-4D97-AF65-F5344CB8AC3E}">
        <p14:creationId xmlns:p14="http://schemas.microsoft.com/office/powerpoint/2010/main" val="484616523"/>
      </p:ext>
    </p:extLst>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104143"/>
            <a:ext cx="5480376" cy="3590437"/>
          </a:xfrm>
        </p:spPr>
        <p:txBody>
          <a:bodyPr/>
          <a:lstStyle/>
          <a:p>
            <a:pPr algn="r"/>
            <a:r>
              <a:rPr lang="ar-EG" sz="1785" smtClean="0"/>
              <a:t>الأدوات والمعدات:</a:t>
            </a:r>
          </a:p>
          <a:p>
            <a:pPr algn="r"/>
            <a:r>
              <a:rPr lang="ar-EG" sz="1785" smtClean="0"/>
              <a:t>تحديد نوع وعدد الأدوات المطلوبة والأجهزة لهذا المشروع، وعدد الأجهزة من النوع الواحد.</a:t>
            </a:r>
            <a:endParaRPr lang="en-US"/>
          </a:p>
        </p:txBody>
      </p:sp>
    </p:spTree>
    <p:extLst>
      <p:ext uri="{BB962C8B-B14F-4D97-AF65-F5344CB8AC3E}">
        <p14:creationId xmlns:p14="http://schemas.microsoft.com/office/powerpoint/2010/main" val="2668938723"/>
      </p:ext>
    </p:extLst>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54008" y="3252785"/>
            <a:ext cx="5480376" cy="3962402"/>
          </a:xfrm>
        </p:spPr>
        <p:txBody>
          <a:bodyPr>
            <a:normAutofit/>
          </a:bodyPr>
          <a:lstStyle/>
          <a:p>
            <a:pPr algn="r"/>
            <a:r>
              <a:rPr lang="ar-EG" sz="1785" smtClean="0"/>
              <a:t>الربح المتوقع:</a:t>
            </a:r>
          </a:p>
          <a:p>
            <a:pPr algn="r"/>
            <a:r>
              <a:rPr lang="ar-EG" sz="1785" smtClean="0"/>
              <a:t>يجب تحديد الربح المتوقع وكيفية تحقيقه حتى يتم الالتزام به.</a:t>
            </a:r>
            <a:endParaRPr lang="en-US" sz="1785"/>
          </a:p>
        </p:txBody>
      </p:sp>
    </p:spTree>
    <p:extLst>
      <p:ext uri="{BB962C8B-B14F-4D97-AF65-F5344CB8AC3E}">
        <p14:creationId xmlns:p14="http://schemas.microsoft.com/office/powerpoint/2010/main" val="1804541382"/>
      </p:ext>
    </p:extLst>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248488"/>
            <a:ext cx="5480376" cy="3446093"/>
          </a:xfrm>
        </p:spPr>
        <p:txBody>
          <a:bodyPr/>
          <a:lstStyle/>
          <a:p>
            <a:pPr algn="r"/>
            <a:r>
              <a:rPr lang="ar-EG" smtClean="0"/>
              <a:t>مثال على خطة تسويقية لمطعم:</a:t>
            </a:r>
          </a:p>
          <a:p>
            <a:pPr algn="r"/>
            <a:r>
              <a:rPr lang="ar-EG"/>
              <a:t> </a:t>
            </a:r>
            <a:endParaRPr lang="en-US"/>
          </a:p>
          <a:p>
            <a:pPr algn="r"/>
            <a:r>
              <a:rPr lang="ar-EG"/>
              <a:t>أولاً التعريف بالمنتج أو المشروع:</a:t>
            </a:r>
            <a:endParaRPr lang="en-US"/>
          </a:p>
          <a:p>
            <a:pPr algn="r"/>
            <a:r>
              <a:rPr lang="ar-EG"/>
              <a:t>إن هذا المشروع هو إنشاء مطعم على مساحة 400 متر بجانب النيل فى مدينة القاهرة.</a:t>
            </a:r>
            <a:endParaRPr lang="en-US"/>
          </a:p>
          <a:p>
            <a:pPr algn="r"/>
            <a:r>
              <a:rPr lang="ar-EG"/>
              <a:t>ثانياُ الهدف من المشروع:</a:t>
            </a:r>
            <a:endParaRPr lang="en-US"/>
          </a:p>
          <a:p>
            <a:pPr algn="r"/>
            <a:r>
              <a:rPr lang="ar-EG"/>
              <a:t>الهدف هو تكوين سمعة جيدة فى عالم الطهى حيث سيقدم هذا المطعم أكلات من جميع أنحاء العالم على يد الكثير من الطهاة مختلفى الجنسية.</a:t>
            </a:r>
            <a:endParaRPr lang="en-US"/>
          </a:p>
          <a:p>
            <a:pPr algn="r"/>
            <a:r>
              <a:rPr lang="ar-EG"/>
              <a:t> </a:t>
            </a:r>
            <a:endParaRPr lang="en-US"/>
          </a:p>
          <a:p>
            <a:pPr algn="r"/>
            <a:r>
              <a:rPr lang="ar-EG"/>
              <a:t>ثالثاً الجمهور المستهدف:</a:t>
            </a:r>
            <a:endParaRPr lang="en-US"/>
          </a:p>
          <a:p>
            <a:pPr algn="r"/>
            <a:r>
              <a:rPr lang="ar-EG"/>
              <a:t>يستهدف هذا المشروع جميع طبقات المجتمع حيث يوفر الأكلات المتنوعة بأسعار جيدة تتوافق مع الجميع.</a:t>
            </a:r>
            <a:endParaRPr lang="en-US"/>
          </a:p>
        </p:txBody>
      </p:sp>
    </p:spTree>
    <p:extLst>
      <p:ext uri="{BB962C8B-B14F-4D97-AF65-F5344CB8AC3E}">
        <p14:creationId xmlns:p14="http://schemas.microsoft.com/office/powerpoint/2010/main" val="24255069"/>
      </p:ext>
    </p:extLst>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215177"/>
            <a:ext cx="5480376" cy="3479404"/>
          </a:xfrm>
        </p:spPr>
        <p:txBody>
          <a:bodyPr/>
          <a:lstStyle/>
          <a:p>
            <a:pPr algn="r"/>
            <a:r>
              <a:rPr lang="ar-EG"/>
              <a:t>رابعاً المكان:</a:t>
            </a:r>
            <a:endParaRPr lang="en-US"/>
          </a:p>
          <a:p>
            <a:pPr algn="r"/>
            <a:r>
              <a:rPr lang="ar-EG"/>
              <a:t>سيٌقام هذا المشروع فى مدينة القاهرة فى الزمالك.</a:t>
            </a:r>
            <a:endParaRPr lang="en-US"/>
          </a:p>
          <a:p>
            <a:pPr algn="r"/>
            <a:r>
              <a:rPr lang="ar-EG"/>
              <a:t> </a:t>
            </a:r>
            <a:endParaRPr lang="en-US"/>
          </a:p>
          <a:p>
            <a:pPr algn="r"/>
            <a:r>
              <a:rPr lang="ar-EG"/>
              <a:t>خامساً المنافسين:</a:t>
            </a:r>
            <a:br>
              <a:rPr lang="ar-EG"/>
            </a:br>
            <a:r>
              <a:rPr lang="ar-EG"/>
              <a:t>هنا سيتم حصر عدد المنافسين فى نفس المنطقة أو التى تقدم نفس الخدمة.</a:t>
            </a:r>
            <a:endParaRPr lang="en-US"/>
          </a:p>
          <a:p>
            <a:pPr algn="r"/>
            <a:r>
              <a:rPr lang="ar-EG"/>
              <a:t> </a:t>
            </a:r>
            <a:endParaRPr lang="en-US"/>
          </a:p>
          <a:p>
            <a:pPr algn="r"/>
            <a:r>
              <a:rPr lang="ar-EG"/>
              <a:t>سادساً الميزانية:</a:t>
            </a:r>
            <a:endParaRPr lang="en-US"/>
          </a:p>
          <a:p>
            <a:pPr algn="r"/>
            <a:r>
              <a:rPr lang="ar-EG"/>
              <a:t>سيتم وضع الميزانية المراد لإنشاء المشروع.</a:t>
            </a:r>
            <a:endParaRPr lang="en-US"/>
          </a:p>
          <a:p>
            <a:pPr algn="r"/>
            <a:r>
              <a:rPr lang="ar-EG"/>
              <a:t> </a:t>
            </a:r>
            <a:endParaRPr lang="en-US"/>
          </a:p>
          <a:p>
            <a:pPr algn="r"/>
            <a:r>
              <a:rPr lang="ar-EG"/>
              <a:t>سابعاً العمالة:</a:t>
            </a:r>
            <a:endParaRPr lang="en-US"/>
          </a:p>
          <a:p>
            <a:pPr algn="r"/>
            <a:r>
              <a:rPr lang="ar-EG"/>
              <a:t>سيتم حساب كم سيحتاج المكان من موظفين فى كل وظيفة.</a:t>
            </a:r>
            <a:endParaRPr lang="en-US"/>
          </a:p>
        </p:txBody>
      </p:sp>
    </p:spTree>
    <p:extLst>
      <p:ext uri="{BB962C8B-B14F-4D97-AF65-F5344CB8AC3E}">
        <p14:creationId xmlns:p14="http://schemas.microsoft.com/office/powerpoint/2010/main" val="3989989036"/>
      </p:ext>
    </p:extLst>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037523"/>
            <a:ext cx="5480376" cy="3657058"/>
          </a:xfrm>
        </p:spPr>
        <p:txBody>
          <a:bodyPr/>
          <a:lstStyle/>
          <a:p>
            <a:pPr algn="r"/>
            <a:r>
              <a:rPr lang="ar-EG"/>
              <a:t> </a:t>
            </a:r>
            <a:endParaRPr lang="en-US"/>
          </a:p>
          <a:p>
            <a:pPr algn="r"/>
            <a:r>
              <a:rPr lang="ar-EG"/>
              <a:t>ثامناً الأدوات:</a:t>
            </a:r>
            <a:endParaRPr lang="en-US"/>
          </a:p>
          <a:p>
            <a:pPr algn="r"/>
            <a:r>
              <a:rPr lang="ar-EG"/>
              <a:t>سيتم مناقشة كم يحتاج المطعم من أجهزة وأدوات من حيث العدد والموديل والسعر.</a:t>
            </a:r>
            <a:endParaRPr lang="en-US"/>
          </a:p>
          <a:p>
            <a:pPr algn="r"/>
            <a:r>
              <a:rPr lang="ar-EG"/>
              <a:t> </a:t>
            </a:r>
            <a:endParaRPr lang="en-US"/>
          </a:p>
          <a:p>
            <a:pPr algn="r"/>
            <a:r>
              <a:rPr lang="ar-EG"/>
              <a:t>تاسعاً الربح المتوقع:</a:t>
            </a:r>
            <a:endParaRPr lang="en-US"/>
          </a:p>
          <a:p>
            <a:pPr algn="r"/>
            <a:r>
              <a:rPr lang="ar-EG"/>
              <a:t>سيتم وضع الربح أو الدخل المتوقع من هذا المشروع</a:t>
            </a:r>
            <a:r>
              <a:rPr lang="ar-EG" smtClean="0"/>
              <a:t>.</a:t>
            </a:r>
          </a:p>
          <a:p>
            <a:pPr algn="r"/>
            <a:r>
              <a:rPr lang="ar-EG" smtClean="0"/>
              <a:t>عاشراً الزمان:</a:t>
            </a:r>
          </a:p>
          <a:p>
            <a:pPr algn="r"/>
            <a:r>
              <a:rPr lang="ar-EG" smtClean="0"/>
              <a:t>سيتم البدء فى هذا المشروع فى 7 أغسطس 2022 والإنتهاء منه 6 نوفمبر 2022.</a:t>
            </a:r>
            <a:endParaRPr lang="en-US"/>
          </a:p>
        </p:txBody>
      </p:sp>
    </p:spTree>
    <p:extLst>
      <p:ext uri="{BB962C8B-B14F-4D97-AF65-F5344CB8AC3E}">
        <p14:creationId xmlns:p14="http://schemas.microsoft.com/office/powerpoint/2010/main" val="512385739"/>
      </p:ext>
    </p:extLst>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307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EC11CB53-EA73-4F8C-82EC-D77F378CCBD2}"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19</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3075" name="Rectangle 2"/>
          <p:cNvSpPr>
            <a:spLocks noChangeArrowheads="1"/>
          </p:cNvSpPr>
          <p:nvPr/>
        </p:nvSpPr>
        <p:spPr bwMode="auto">
          <a:xfrm>
            <a:off x="396716" y="2453244"/>
            <a:ext cx="6606540" cy="971550"/>
          </a:xfrm>
          <a:prstGeom prst="rect">
            <a:avLst/>
          </a:prstGeom>
          <a:noFill/>
          <a:ln w="9360" cap="flat">
            <a:solidFill>
              <a:srgbClr val="FFCC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336" tIns="39168" rIns="78336" bIns="39168"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ctr" defTabSz="381874" rtl="1"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r>
              <a:rPr kumimoji="0" lang="en-US" altLang="ar-EG" sz="3740" b="0" i="0" u="none" strike="noStrike" kern="1200" cap="none" spc="0" normalizeH="0" baseline="0" noProof="0" smtClean="0">
                <a:ln>
                  <a:noFill/>
                </a:ln>
                <a:solidFill>
                  <a:srgbClr val="660066"/>
                </a:solidFill>
                <a:effectLst>
                  <a:outerShdw blurRad="38100" dist="38100" dir="2700000" algn="tl">
                    <a:srgbClr val="C0C0C0"/>
                  </a:outerShdw>
                </a:effectLst>
                <a:uLnTx/>
                <a:uFillTx/>
                <a:latin typeface="Broadway" panose="04040905080b02020502" pitchFamily="82" charset="0"/>
                <a:ea typeface="+mn-ea" pitchFamily="32" charset="0"/>
                <a:cs typeface="Arial" pitchFamily="34" charset="0"/>
              </a:rPr>
              <a:t>MARKETING PLAN</a:t>
            </a:r>
          </a:p>
        </p:txBody>
      </p:sp>
      <p:sp>
        <p:nvSpPr>
          <p:cNvPr id="3076" name="Text Box 3" title=""/>
          <p:cNvSpPr txBox="1"/>
          <p:nvPr/>
        </p:nvSpPr>
        <p:spPr>
          <a:xfrm>
            <a:off x="1499156" y="3928110"/>
            <a:ext cx="4651296" cy="1634094"/>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algn="ctr" eaLnBrk="1" hangingPunct="1">
              <a:spcBef>
                <a:spcPts val="3188"/>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5100" b="1">
                <a:solidFill>
                  <a:srgbClr val="00CCFF"/>
                </a:solidFill>
                <a:latin typeface="Arabic Typesetting" pitchFamily="64" charset="-78"/>
                <a:cs typeface="Arial"/>
              </a:rPr>
              <a:t>الخطة التسويقية</a:t>
            </a:r>
            <a:endParaRPr lang="en-US" altLang="ar-EG" sz="5100" b="1">
              <a:solidFill>
                <a:srgbClr val="00CCFF"/>
              </a:solidFill>
              <a:latin typeface="Arabic Typesetting" pitchFamily="64" charset="-78"/>
              <a:cs typeface="Arial"/>
            </a:endParaRPr>
          </a:p>
        </p:txBody>
      </p:sp>
      <p:sp>
        <p:nvSpPr>
          <p:cNvPr id="3077" name="Text Box 4" title=""/>
          <p:cNvSpPr txBox="1"/>
          <p:nvPr/>
        </p:nvSpPr>
        <p:spPr>
          <a:xfrm>
            <a:off x="2662318" y="7109937"/>
            <a:ext cx="2570559" cy="388620"/>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Tree>
  </p:cSld>
  <p:clrMapOvr>
    <a:masterClrMapping/>
  </p:clrMapOvr>
  <p:transition>
    <p:wheel spokes="2"/>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rgbClr val="FFFFFF"/>
        </a:solidFill>
      </p:bgPr>
    </p:bg>
    <p:spTree>
      <p:nvGrpSpPr>
        <p:cNvPr id="1" name="" title=""/>
        <p:cNvGrpSpPr/>
        <p:nvPr/>
      </p:nvGrpSpPr>
      <p:grpSpPr/>
      <p:pic>
        <p:nvPicPr>
          <p:cNvPr id="2050" name="Picture 1" title=""/>
          <p:cNvPicPr>
            <a:picLocks noChangeAspect="1"/>
          </p:cNvPicPr>
          <p:nvPr/>
        </p:nvPicPr>
        <p:blipFill>
          <a:blip r:embed="rId2"/>
          <a:stretch>
            <a:fillRect/>
          </a:stretch>
        </p:blipFill>
        <p:spPr>
          <a:xfrm>
            <a:off x="9525" y="9094788"/>
            <a:ext cx="2352675" cy="954087"/>
          </a:xfrm>
          <a:prstGeom prst="rect">
            <a:avLst/>
          </a:prstGeom>
          <a:noFill/>
          <a:ln>
            <a:noFill/>
            <a:miter lim="800000"/>
          </a:ln>
        </p:spPr>
      </p:pic>
      <p:graphicFrame>
        <p:nvGraphicFramePr>
          <p:cNvPr id="2051" name="Table 2" title=""/>
          <p:cNvGraphicFramePr>
            <a:graphicFrameLocks noGrp="1"/>
          </p:cNvGraphicFramePr>
          <p:nvPr/>
        </p:nvGraphicFramePr>
        <p:xfrm>
          <a:off x="274638" y="261938"/>
          <a:ext cx="7169150" cy="576262"/>
        </p:xfrm>
        <a:graphic>
          <a:graphicData uri="http://schemas.openxmlformats.org/drawingml/2006/table">
            <a:tbl>
              <a:tblPr/>
              <a:tblGrid>
                <a:gridCol w="334962"/>
                <a:gridCol w="758825"/>
                <a:gridCol w="777875"/>
                <a:gridCol w="776288"/>
                <a:gridCol w="765175"/>
                <a:gridCol w="777875"/>
                <a:gridCol w="773112"/>
                <a:gridCol w="762000"/>
                <a:gridCol w="784225"/>
                <a:gridCol w="658812"/>
              </a:tblGrid>
              <a:tr h="396875">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eaLnBrk="1" hangingPunct="1"/>
                      <a:endParaRPr lang="ar-EG" altLang="ar-EG" sz="190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eaLnBrk="1" hangingPunct="1"/>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p>
                      <a:pPr marL="0" lvl="0" indent="0" algn="r" eaLnBrk="1" hangingPunct="1"/>
                      <a:r>
                        <a:rPr lang="en-US" altLang="ar-EG" sz="600" b="1">
                          <a:solidFill>
                            <a:srgbClr val="193042"/>
                          </a:solidFill>
                          <a:latin typeface="Arial" pitchFamily="34" charset="0"/>
                          <a:ea typeface="Arial" pitchFamily="34" charset="0"/>
                        </a:rPr>
                        <a:t>.</a:t>
                      </a:r>
                      <a:endParaRPr lang="en-US" altLang="ar-EG" sz="600" b="1">
                        <a:solidFill>
                          <a:srgbClr val="193042"/>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b"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rtl="1" eaLnBrk="1" hangingPunct="1"/>
                      <a:r>
                        <a:rPr lang="ar-SA" altLang="ar-EG" sz="800">
                          <a:solidFill>
                            <a:srgbClr val="193042"/>
                          </a:solidFill>
                          <a:cs typeface="Arial" pitchFamily="34" charset="0"/>
                        </a:rPr>
                        <a:t>,</a:t>
                      </a:r>
                      <a:r>
                        <a:rPr lang="en-US" altLang="ar-EG" sz="800">
                          <a:solidFill>
                            <a:srgbClr val="193042"/>
                          </a:solidFill>
                          <a:cs typeface="Arial" pitchFamily="34" charset="0"/>
                        </a:rPr>
                        <a:t>٠</a:t>
                      </a:r>
                      <a:r>
                        <a:rPr lang="ar-SA" altLang="ar-EG" sz="800">
                          <a:solidFill>
                            <a:srgbClr val="193042"/>
                          </a:solidFill>
                          <a:cs typeface="Arial" pitchFamily="34" charset="0"/>
                        </a:rPr>
                        <a:t> .</a:t>
                      </a:r>
                      <a:endParaRPr lang="ar-SA" altLang="ar-EG" sz="800">
                        <a:solidFill>
                          <a:srgbClr val="193042"/>
                        </a:solidFill>
                        <a:cs typeface="Arial" pitchFamily="34" charset="0"/>
                      </a:endParaRPr>
                    </a:p>
                  </a:txBody>
                  <a:tcPr marL="0" marR="0" marT="0" marB="0" anchor="b">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342900" lvl="0" indent="0" eaLnBrk="1" hangingPunct="1">
                        <a:spcAft>
                          <a:spcPts val="212"/>
                        </a:spcAft>
                      </a:pPr>
                      <a:r>
                        <a:rPr lang="en-US" altLang="ar-EG" sz="800" i="1">
                          <a:solidFill>
                            <a:srgbClr val="193042"/>
                          </a:solidFill>
                          <a:latin typeface="Microsoft Sans Serif" pitchFamily="34" charset="0"/>
                          <a:ea typeface="Arial" pitchFamily="34" charset="0"/>
                        </a:rPr>
                        <a:t>'</a:t>
                      </a:r>
                      <a:endParaRPr lang="en-US" altLang="ar-EG" sz="800" i="1">
                        <a:solidFill>
                          <a:srgbClr val="193042"/>
                        </a:solidFill>
                        <a:latin typeface="Microsoft Sans Serif" pitchFamily="34" charset="0"/>
                        <a:ea typeface="Arial" pitchFamily="34" charset="0"/>
                      </a:endParaRPr>
                    </a:p>
                    <a:p>
                      <a:pPr marL="342900" lvl="0" indent="0" algn="r" eaLnBrk="1" hangingPunct="1">
                        <a:spcAft>
                          <a:spcPts val="212"/>
                        </a:spcAft>
                      </a:pPr>
                      <a:r>
                        <a:rPr lang="en-US" altLang="ar-EG" sz="600" b="1">
                          <a:solidFill>
                            <a:srgbClr val="193042"/>
                          </a:solidFill>
                          <a:latin typeface="Arial" pitchFamily="34" charset="0"/>
                          <a:ea typeface="Arial" pitchFamily="34" charset="0"/>
                        </a:rPr>
                        <a:t>■</a:t>
                      </a:r>
                      <a:endParaRPr lang="en-US" altLang="ar-EG" sz="600" b="1">
                        <a:solidFill>
                          <a:srgbClr val="193042"/>
                        </a:solidFill>
                        <a:latin typeface="Arial" pitchFamily="34" charset="0"/>
                        <a:ea typeface="Arial" pitchFamily="34" charset="0"/>
                      </a:endParaRPr>
                    </a:p>
                    <a:p>
                      <a:pPr marL="342900" lvl="0" indent="0" algn="r" eaLnBrk="1" hangingPunct="1"/>
                      <a:r>
                        <a:rPr lang="en-US" altLang="ar-EG" sz="600" b="1">
                          <a:solidFill>
                            <a:srgbClr val="193042"/>
                          </a:solidFill>
                          <a:latin typeface="Arial" pitchFamily="34" charset="0"/>
                          <a:ea typeface="Arial" pitchFamily="34" charset="0"/>
                        </a:rPr>
                        <a:t>■ -</a:t>
                      </a:r>
                      <a:endParaRPr lang="en-US" altLang="ar-EG" sz="600" b="1">
                        <a:solidFill>
                          <a:srgbClr val="193042"/>
                        </a:solidFill>
                        <a:latin typeface="Arial" pitchFamily="34" charset="0"/>
                        <a:ea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b"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rtl="1" eaLnBrk="1" hangingPunct="1"/>
                      <a:r>
                        <a:rPr lang="ar-SA" altLang="ar-EG" sz="600" b="1">
                          <a:solidFill>
                            <a:srgbClr val="193042"/>
                          </a:solidFill>
                          <a:latin typeface="Arial" pitchFamily="34" charset="0"/>
                          <a:cs typeface="Arial" pitchFamily="34" charset="0"/>
                        </a:rPr>
                        <a:t>. </a:t>
                      </a:r>
                      <a:r>
                        <a:rPr lang="en-US" altLang="ar-EG" sz="600" b="1">
                          <a:solidFill>
                            <a:srgbClr val="193042"/>
                          </a:solidFill>
                          <a:latin typeface="Arial" pitchFamily="34" charset="0"/>
                          <a:cs typeface="Arial" pitchFamily="34" charset="0"/>
                        </a:rPr>
                        <a:t>٠</a:t>
                      </a:r>
                      <a:r>
                        <a:rPr lang="ar-SA" altLang="ar-EG" sz="600" b="1">
                          <a:solidFill>
                            <a:srgbClr val="193042"/>
                          </a:solidFill>
                          <a:latin typeface="Arial" pitchFamily="34" charset="0"/>
                          <a:cs typeface="Arial" pitchFamily="34" charset="0"/>
                        </a:rPr>
                        <a:t> .</a:t>
                      </a:r>
                      <a:endParaRPr lang="ar-SA" altLang="ar-EG" sz="600" b="1">
                        <a:solidFill>
                          <a:srgbClr val="193042"/>
                        </a:solidFill>
                        <a:latin typeface="Arial" pitchFamily="34" charset="0"/>
                        <a:cs typeface="Arial" pitchFamily="34" charset="0"/>
                      </a:endParaRPr>
                    </a:p>
                  </a:txBody>
                  <a:tcPr marL="0" marR="0" marT="0" marB="0" anchor="b">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eaLnBrk="1" hangingPunct="1">
                        <a:spcAft>
                          <a:spcPts val="212"/>
                        </a:spcAft>
                      </a:pPr>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p>
                      <a:pPr marL="0" lvl="0" indent="0" algn="r" eaLnBrk="1" hangingPunct="1">
                        <a:spcAft>
                          <a:spcPts val="212"/>
                        </a:spcAft>
                      </a:pPr>
                      <a:r>
                        <a:rPr lang="en-US" altLang="ar-EG" sz="600" b="1">
                          <a:solidFill>
                            <a:srgbClr val="193042"/>
                          </a:solidFill>
                          <a:latin typeface="Arial" pitchFamily="34" charset="0"/>
                          <a:ea typeface="Arial" pitchFamily="34" charset="0"/>
                        </a:rPr>
                        <a:t>'</a:t>
                      </a:r>
                      <a:endParaRPr lang="en-US" altLang="ar-EG" sz="600" b="1">
                        <a:solidFill>
                          <a:srgbClr val="193042"/>
                        </a:solidFill>
                        <a:latin typeface="Arial" pitchFamily="34" charset="0"/>
                        <a:ea typeface="Arial" pitchFamily="34" charset="0"/>
                      </a:endParaRPr>
                    </a:p>
                    <a:p>
                      <a:pPr marL="0" lvl="0" indent="0" algn="r" eaLnBrk="1" hangingPunct="1"/>
                      <a:r>
                        <a:rPr lang="en-US" altLang="ar-EG" sz="600" b="1">
                          <a:solidFill>
                            <a:srgbClr val="193042"/>
                          </a:solidFill>
                          <a:latin typeface="Arial" pitchFamily="34" charset="0"/>
                          <a:ea typeface="Arial" pitchFamily="34" charset="0"/>
                        </a:rPr>
                        <a:t>- -</a:t>
                      </a:r>
                      <a:endParaRPr lang="en-US" altLang="ar-EG" sz="600" b="1">
                        <a:solidFill>
                          <a:srgbClr val="193042"/>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b"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eaLnBrk="1" hangingPunct="1"/>
                      <a:r>
                        <a:rPr lang="en-US" altLang="ar-EG" sz="600" b="1">
                          <a:solidFill>
                            <a:srgbClr val="193042"/>
                          </a:solidFill>
                          <a:latin typeface="Arial" pitchFamily="34" charset="0"/>
                          <a:ea typeface="Arial" pitchFamily="34" charset="0"/>
                        </a:rPr>
                        <a:t>. </a:t>
                      </a:r>
                      <a:r>
                        <a:rPr lang="en-US" altLang="ar-EG" sz="800">
                          <a:solidFill>
                            <a:srgbClr val="193042"/>
                          </a:solidFill>
                          <a:ea typeface="Arial" pitchFamily="34" charset="0"/>
                        </a:rPr>
                        <a:t>..</a:t>
                      </a:r>
                      <a:endParaRPr lang="en-US" altLang="ar-EG" sz="800">
                        <a:solidFill>
                          <a:srgbClr val="193042"/>
                        </a:solidFill>
                        <a:ea typeface="Arial" pitchFamily="34" charset="0"/>
                      </a:endParaRPr>
                    </a:p>
                  </a:txBody>
                  <a:tcPr marL="0" marR="0" marT="0" marB="0" anchor="b">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eaLnBrk="1" hangingPunct="1">
                        <a:spcAft>
                          <a:spcPts val="212"/>
                        </a:spcAft>
                      </a:pPr>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p>
                      <a:pPr marL="0" lvl="0" indent="0" algn="r" eaLnBrk="1" hangingPunct="1">
                        <a:spcAft>
                          <a:spcPts val="212"/>
                        </a:spcAft>
                      </a:pPr>
                      <a:r>
                        <a:rPr lang="en-US" altLang="ar-EG" sz="600" b="1">
                          <a:solidFill>
                            <a:srgbClr val="193042"/>
                          </a:solidFill>
                          <a:latin typeface="Arial" pitchFamily="34" charset="0"/>
                          <a:ea typeface="Arial" pitchFamily="34" charset="0"/>
                        </a:rPr>
                        <a:t>.</a:t>
                      </a:r>
                      <a:endParaRPr lang="en-US" altLang="ar-EG" sz="600" b="1">
                        <a:solidFill>
                          <a:srgbClr val="193042"/>
                        </a:solidFill>
                        <a:latin typeface="Arial" pitchFamily="34" charset="0"/>
                        <a:ea typeface="Arial" pitchFamily="34" charset="0"/>
                      </a:endParaRPr>
                    </a:p>
                    <a:p>
                      <a:pPr marL="0" lvl="0" indent="0" algn="r" eaLnBrk="1" hangingPunct="1"/>
                      <a:r>
                        <a:rPr lang="en-US" altLang="ar-EG" sz="600" b="1">
                          <a:solidFill>
                            <a:srgbClr val="193042"/>
                          </a:solidFill>
                          <a:latin typeface="Arial" pitchFamily="34" charset="0"/>
                          <a:ea typeface="Arial" pitchFamily="34" charset="0"/>
                        </a:rPr>
                        <a:t>' '</a:t>
                      </a:r>
                      <a:endParaRPr lang="en-US" altLang="ar-EG" sz="600" b="1">
                        <a:solidFill>
                          <a:srgbClr val="193042"/>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eaLnBrk="1" hangingPunct="1"/>
                      <a:endParaRPr lang="ar-EG" altLang="ar-EG" sz="190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eaLnBrk="1" hangingPunct="1">
                        <a:spcAft>
                          <a:spcPts val="212"/>
                        </a:spcAft>
                      </a:pPr>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p>
                      <a:pPr marL="0" lvl="0" indent="0" algn="r" eaLnBrk="1" hangingPunct="1">
                        <a:spcAft>
                          <a:spcPts val="212"/>
                        </a:spcAft>
                      </a:pPr>
                      <a:r>
                        <a:rPr lang="en-US" altLang="ar-EG" sz="600" b="1">
                          <a:solidFill>
                            <a:srgbClr val="193042"/>
                          </a:solidFill>
                          <a:latin typeface="Arial" pitchFamily="34" charset="0"/>
                          <a:ea typeface="Arial" pitchFamily="34" charset="0"/>
                        </a:rPr>
                        <a:t>.</a:t>
                      </a:r>
                      <a:endParaRPr lang="en-US" altLang="ar-EG" sz="600" b="1">
                        <a:solidFill>
                          <a:srgbClr val="193042"/>
                        </a:solidFill>
                        <a:latin typeface="Arial" pitchFamily="34" charset="0"/>
                        <a:ea typeface="Arial" pitchFamily="34" charset="0"/>
                      </a:endParaRPr>
                    </a:p>
                    <a:p>
                      <a:pPr marL="0" lvl="0" indent="0" eaLnBrk="1" hangingPunct="1"/>
                      <a:r>
                        <a:rPr lang="en-US" altLang="ar-EG" sz="600" b="1">
                          <a:solidFill>
                            <a:srgbClr val="193042"/>
                          </a:solidFill>
                          <a:latin typeface="Arial" pitchFamily="34" charset="0"/>
                          <a:ea typeface="Arial" pitchFamily="34" charset="0"/>
                        </a:rPr>
                        <a:t>'</a:t>
                      </a:r>
                      <a:endParaRPr lang="en-US" altLang="ar-EG" sz="600" b="1">
                        <a:solidFill>
                          <a:srgbClr val="193042"/>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r>
              <a:tr h="179388">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eaLnBrk="1" hangingPunct="1"/>
                      <a:endParaRPr lang="ar-EG" altLang="ar-EG" sz="90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279400" lvl="0" indent="0" eaLnBrk="1" hangingPunct="1"/>
                      <a:r>
                        <a:rPr lang="en-US" altLang="ar-EG" sz="800" i="1">
                          <a:solidFill>
                            <a:srgbClr val="193042"/>
                          </a:solidFill>
                          <a:latin typeface="Microsoft Sans Serif" pitchFamily="34" charset="0"/>
                          <a:ea typeface="Arial" pitchFamily="34" charset="0"/>
                        </a:rPr>
                        <a:t>'</a:t>
                      </a:r>
                      <a:endParaRPr lang="en-US" altLang="ar-EG" sz="800" i="1">
                        <a:solidFill>
                          <a:srgbClr val="193042"/>
                        </a:solidFill>
                        <a:latin typeface="Microsoft Sans Serif"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eaLnBrk="1" hangingPunct="1"/>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eaLnBrk="1" hangingPunct="1"/>
                      <a:r>
                        <a:rPr lang="en-US" altLang="ar-EG" sz="800" i="1">
                          <a:solidFill>
                            <a:srgbClr val="697FA6"/>
                          </a:solidFill>
                          <a:latin typeface="Microsoft Sans Serif" pitchFamily="34" charset="0"/>
                          <a:ea typeface="Arial" pitchFamily="34" charset="0"/>
                        </a:rPr>
                        <a:t>. . ... *.</a:t>
                      </a:r>
                      <a:endParaRPr lang="en-US" altLang="ar-EG" sz="800" i="1">
                        <a:solidFill>
                          <a:srgbClr val="697FA6"/>
                        </a:solidFill>
                        <a:latin typeface="Microsoft Sans Serif" pitchFamily="34" charset="0"/>
                        <a:ea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76200" lvl="0" indent="0" algn="ctr" eaLnBrk="1" hangingPunct="1"/>
                      <a:r>
                        <a:rPr lang="en-US" altLang="ar-EG" sz="800" i="1">
                          <a:latin typeface="Microsoft Sans Serif" pitchFamily="34" charset="0"/>
                          <a:ea typeface="Arial" pitchFamily="34" charset="0"/>
                        </a:rPr>
                        <a:t>.</a:t>
                      </a:r>
                      <a:endParaRPr lang="en-US" altLang="ar-EG" sz="800" i="1">
                        <a:latin typeface="Microsoft Sans Serif"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ar-EG" sz="800" i="1">
                          <a:solidFill>
                            <a:srgbClr val="697FA6"/>
                          </a:solidFill>
                          <a:latin typeface="Microsoft Sans Serif" pitchFamily="34" charset="0"/>
                          <a:cs typeface="Arial" pitchFamily="34" charset="0"/>
                        </a:rPr>
                        <a:t>.. ... .</a:t>
                      </a:r>
                      <a:r>
                        <a:rPr lang="en-US" altLang="ar-EG" sz="800" i="1">
                          <a:solidFill>
                            <a:srgbClr val="697FA6"/>
                          </a:solidFill>
                          <a:latin typeface="Microsoft Sans Serif" pitchFamily="34" charset="0"/>
                          <a:cs typeface="Arial" pitchFamily="34" charset="0"/>
                        </a:rPr>
                        <a:t>٠</a:t>
                      </a:r>
                      <a:endParaRPr lang="en-US" altLang="ar-EG" sz="800" i="1">
                        <a:solidFill>
                          <a:srgbClr val="697FA6"/>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76200" lvl="0" indent="0" algn="ctr" eaLnBrk="1" hangingPunct="1"/>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rtl="1" eaLnBrk="1" hangingPunct="1"/>
                      <a:r>
                        <a:rPr lang="ar-SA" altLang="ar-EG" sz="800" i="1">
                          <a:solidFill>
                            <a:srgbClr val="697FA6"/>
                          </a:solidFill>
                          <a:latin typeface="Microsoft Sans Serif" pitchFamily="34" charset="0"/>
                          <a:cs typeface="Arial" pitchFamily="34" charset="0"/>
                        </a:rPr>
                        <a:t>.</a:t>
                      </a:r>
                      <a:r>
                        <a:rPr lang="en-US" altLang="ar-EG" sz="800" i="1">
                          <a:solidFill>
                            <a:srgbClr val="4C6581"/>
                          </a:solidFill>
                          <a:latin typeface="Microsoft Sans Serif" pitchFamily="34" charset="0"/>
                          <a:cs typeface="Arial" pitchFamily="34" charset="0"/>
                        </a:rPr>
                        <a:t>٠</a:t>
                      </a:r>
                      <a:r>
                        <a:rPr lang="ar-SA" altLang="ar-EG" sz="800" i="1">
                          <a:solidFill>
                            <a:srgbClr val="4C6581"/>
                          </a:solidFill>
                          <a:latin typeface="Microsoft Sans Serif" pitchFamily="34" charset="0"/>
                          <a:cs typeface="Arial" pitchFamily="34" charset="0"/>
                        </a:rPr>
                        <a:t>. </a:t>
                      </a:r>
                      <a:r>
                        <a:rPr lang="en-US" altLang="ar-EG" sz="800" i="1">
                          <a:solidFill>
                            <a:srgbClr val="4C6581"/>
                          </a:solidFill>
                          <a:latin typeface="Microsoft Sans Serif" pitchFamily="34" charset="0"/>
                          <a:cs typeface="Arial" pitchFamily="34" charset="0"/>
                        </a:rPr>
                        <a:t>٠</a:t>
                      </a:r>
                      <a:r>
                        <a:rPr lang="ar-SA" altLang="ar-EG" sz="800" i="1">
                          <a:solidFill>
                            <a:srgbClr val="697FA6"/>
                          </a:solidFill>
                          <a:latin typeface="Microsoft Sans Serif" pitchFamily="34" charset="0"/>
                          <a:cs typeface="Arial" pitchFamily="34" charset="0"/>
                        </a:rPr>
                        <a:t> '</a:t>
                      </a:r>
                      <a:endParaRPr lang="ar-SA" altLang="ar-EG" sz="800" i="1">
                        <a:solidFill>
                          <a:srgbClr val="697FA6"/>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ctr" eaLnBrk="1" hangingPunct="1"/>
                      <a:r>
                        <a:rPr lang="en-US" altLang="ar-EG" sz="600" b="1">
                          <a:solidFill>
                            <a:srgbClr val="4C6581"/>
                          </a:solidFill>
                          <a:latin typeface="Arial" pitchFamily="34" charset="0"/>
                          <a:ea typeface="Arial" pitchFamily="34" charset="0"/>
                        </a:rPr>
                        <a:t>:</a:t>
                      </a:r>
                      <a:endParaRPr lang="en-US" altLang="ar-EG" sz="600" b="1">
                        <a:solidFill>
                          <a:srgbClr val="4C6581"/>
                        </a:solidFill>
                        <a:latin typeface="Arial" pitchFamily="34" charset="0"/>
                        <a:ea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rtl="1" eaLnBrk="1" hangingPunct="1"/>
                      <a:r>
                        <a:rPr lang="ar-SA" altLang="ar-EG" sz="600" b="1">
                          <a:solidFill>
                            <a:srgbClr val="193042"/>
                          </a:solidFill>
                          <a:latin typeface="Arial" pitchFamily="34" charset="0"/>
                          <a:cs typeface="Arial" pitchFamily="34" charset="0"/>
                        </a:rPr>
                        <a:t>'</a:t>
                      </a:r>
                      <a:r>
                        <a:rPr lang="ar-SA" altLang="ar-EG" sz="600" b="1">
                          <a:solidFill>
                            <a:srgbClr val="697FA6"/>
                          </a:solidFill>
                          <a:latin typeface="Arial" pitchFamily="34" charset="0"/>
                          <a:cs typeface="Arial" pitchFamily="34" charset="0"/>
                        </a:rPr>
                        <a:t> </a:t>
                      </a:r>
                      <a:r>
                        <a:rPr lang="en-US" altLang="ar-EG" sz="600" b="1">
                          <a:solidFill>
                            <a:srgbClr val="697FA6"/>
                          </a:solidFill>
                          <a:latin typeface="Arial" pitchFamily="34" charset="0"/>
                          <a:cs typeface="Arial" pitchFamily="34" charset="0"/>
                        </a:rPr>
                        <a:t>٠</a:t>
                      </a:r>
                      <a:r>
                        <a:rPr lang="ar-SA" altLang="ar-EG" sz="600" b="1">
                          <a:solidFill>
                            <a:srgbClr val="697FA6"/>
                          </a:solidFill>
                          <a:latin typeface="Arial" pitchFamily="34" charset="0"/>
                          <a:cs typeface="Arial" pitchFamily="34" charset="0"/>
                        </a:rPr>
                        <a:t>:</a:t>
                      </a:r>
                      <a:endParaRPr lang="ar-SA" altLang="ar-EG" sz="600" b="1">
                        <a:solidFill>
                          <a:srgbClr val="697FA6"/>
                        </a:solidFill>
                        <a:latin typeface="Arial" pitchFamily="34" charset="0"/>
                        <a:cs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84C7A4"/>
                    </a:solidFill>
                  </a:tcPr>
                </a:tc>
              </a:tr>
            </a:tbl>
          </a:graphicData>
        </a:graphic>
      </p:graphicFrame>
      <p:sp>
        <p:nvSpPr>
          <p:cNvPr id="2086" name="Rectangle 3" title=""/>
          <p:cNvSpPr/>
          <p:nvPr/>
        </p:nvSpPr>
        <p:spPr>
          <a:xfrm>
            <a:off x="6269038" y="901700"/>
            <a:ext cx="735012" cy="228600"/>
          </a:xfrm>
          <a:prstGeom prst="rect">
            <a:avLst/>
          </a:prstGeom>
          <a:no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ar-EG" sz="1000">
                <a:solidFill>
                  <a:srgbClr val="A8D08D"/>
                </a:solidFill>
                <a:latin typeface="Microsoft Sans Serif" pitchFamily="34" charset="0"/>
                <a:cs typeface="Arial" pitchFamily="34" charset="0"/>
              </a:rPr>
              <a:t>أ. المنافسة</a:t>
            </a:r>
            <a:endParaRPr lang="ar-SA" altLang="ar-EG" sz="1000">
              <a:solidFill>
                <a:srgbClr val="A8D08D"/>
              </a:solidFill>
              <a:latin typeface="Microsoft Sans Serif" pitchFamily="34" charset="0"/>
              <a:cs typeface="Arial" pitchFamily="34" charset="0"/>
            </a:endParaRPr>
          </a:p>
        </p:txBody>
      </p:sp>
      <p:sp>
        <p:nvSpPr>
          <p:cNvPr id="2087" name="Rectangle 4"/>
          <p:cNvSpPr/>
          <p:nvPr/>
        </p:nvSpPr>
        <p:spPr>
          <a:xfrm>
            <a:off x="1023938" y="1295400"/>
            <a:ext cx="5854700" cy="755650"/>
          </a:xfrm>
          <a:prstGeom prst="rect">
            <a:avLst/>
          </a:prstGeom>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r" rtl="1" eaLnBrk="1" hangingPunct="1">
              <a:lnSpc>
                <a:spcPts val="1562"/>
              </a:lnSpc>
              <a:spcAft>
                <a:spcPts val="3150"/>
              </a:spcAft>
            </a:pPr>
            <a:r>
              <a:rPr lang="ar-SA" altLang="en-US" sz="900" spc="0">
                <a:solidFill>
                  <a:srgbClr val="424545"/>
                </a:solidFill>
                <a:latin typeface="Microsoft Sans Serif" pitchFamily="34" charset="0"/>
                <a:cs typeface="Arial" pitchFamily="34" charset="0"/>
              </a:rPr>
              <a:t>يشهد سوق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نموا بنسبة </a:t>
            </a:r>
            <a:r>
              <a:rPr sz="900" spc="0">
                <a:solidFill>
                  <a:srgbClr val="424545"/>
                </a:solidFill>
                <a:latin typeface="Microsoft Sans Serif" pitchFamily="34" charset="0"/>
              </a:rPr>
              <a:t>4</a:t>
            </a:r>
            <a:r>
              <a:rPr lang="ar-SA" altLang="en-US" sz="900" spc="0">
                <a:solidFill>
                  <a:srgbClr val="424545"/>
                </a:solidFill>
                <a:latin typeface="Microsoft Sans Serif" pitchFamily="34" charset="0"/>
                <a:cs typeface="Arial" pitchFamily="34" charset="0"/>
              </a:rPr>
              <a:t>% في قيمته التي تجاوزت </a:t>
            </a:r>
            <a:r>
              <a:rPr sz="900" spc="0">
                <a:solidFill>
                  <a:srgbClr val="424545"/>
                </a:solidFill>
                <a:latin typeface="Microsoft Sans Serif" pitchFamily="34" charset="0"/>
              </a:rPr>
              <a:t>180</a:t>
            </a:r>
            <a:r>
              <a:rPr lang="ar-SA" altLang="en-US" sz="900" spc="0">
                <a:solidFill>
                  <a:srgbClr val="424545"/>
                </a:solidFill>
                <a:latin typeface="Microsoft Sans Serif" pitchFamily="34" charset="0"/>
                <a:cs typeface="Arial" pitchFamily="34" charset="0"/>
              </a:rPr>
              <a:t> بليون رإل سعودي في </a:t>
            </a:r>
            <a:r>
              <a:rPr sz="900" spc="0">
                <a:solidFill>
                  <a:srgbClr val="424545"/>
                </a:solidFill>
                <a:latin typeface="Microsoft Sans Serif" pitchFamily="34" charset="0"/>
              </a:rPr>
              <a:t>2013</a:t>
            </a:r>
            <a:r>
              <a:rPr lang="ar-SA" altLang="en-US" sz="900" spc="0">
                <a:solidFill>
                  <a:srgbClr val="424545"/>
                </a:solidFill>
                <a:latin typeface="Microsoft Sans Serif" pitchFamily="34" charset="0"/>
                <a:cs typeface="Arial" pitchFamily="34" charset="0"/>
              </a:rPr>
              <a:t>، على أساس حجم نمو يبلغ </a:t>
            </a:r>
            <a:r>
              <a:rPr sz="900" spc="0">
                <a:solidFill>
                  <a:srgbClr val="424545"/>
                </a:solidFill>
                <a:latin typeface="Microsoft Sans Serif" pitchFamily="34" charset="0"/>
              </a:rPr>
              <a:t>9</a:t>
            </a:r>
            <a:r>
              <a:rPr lang="ar-SA" altLang="en-US" sz="900" spc="0">
                <a:solidFill>
                  <a:srgbClr val="424545"/>
                </a:solidFill>
                <a:latin typeface="Microsoft Sans Serif" pitchFamily="34" charset="0"/>
                <a:cs typeface="Arial" pitchFamily="34" charset="0"/>
              </a:rPr>
              <a:t>%. تمثل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الرجالية أكبر حصة من مبيعات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a:t>
            </a:r>
            <a:r>
              <a:rPr sz="900" spc="0">
                <a:solidFill>
                  <a:srgbClr val="424545"/>
                </a:solidFill>
                <a:latin typeface="Microsoft Sans Serif" pitchFamily="34" charset="0"/>
              </a:rPr>
              <a:t>45</a:t>
            </a:r>
            <a:r>
              <a:rPr lang="ar-SA" altLang="en-US" sz="900" spc="0">
                <a:solidFill>
                  <a:srgbClr val="424545"/>
                </a:solidFill>
                <a:latin typeface="Microsoft Sans Serif" pitchFamily="34" charset="0"/>
                <a:cs typeface="Arial" pitchFamily="34" charset="0"/>
              </a:rPr>
              <a:t>ه/ه) نتيجة لتوجهات الموضة الجديدة، و إرتفاع الطلب على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العملية، وأهمية شراء الملا</a:t>
            </a:r>
            <a:r>
              <a:rPr lang="ar-SA" altLang="en-US" sz="950" b="1" spc="0">
                <a:solidFill>
                  <a:srgbClr val="424545"/>
                </a:solidFill>
                <a:latin typeface="Arial" pitchFamily="34" charset="0"/>
                <a:cs typeface="Arial" pitchFamily="34" charset="0"/>
              </a:rPr>
              <a:t>ب</a:t>
            </a:r>
            <a:r>
              <a:rPr lang="ar-SA" altLang="en-US" sz="900" spc="0">
                <a:solidFill>
                  <a:srgbClr val="424545"/>
                </a:solidFill>
                <a:latin typeface="Microsoft Sans Serif" pitchFamily="34" charset="0"/>
                <a:cs typeface="Arial" pitchFamily="34" charset="0"/>
              </a:rPr>
              <a:t>س نات الأسعار المنخفضة. تتميز المنافسة بالحدة نتيجة لارتفاع عدد الصانعين ونجار التجزئة، وقد قام العديد من كبار الصانعين بالاستعانة بمصادر خارجية في صناعة منقجتهم، كما ركزوا على خبرتهم في تصميم المنتجات لتخفيض الأسعار.</a:t>
            </a:r>
            <a:endParaRPr lang="ar-SA" altLang="en-US" sz="900">
              <a:solidFill>
                <a:srgbClr val="424545"/>
              </a:solidFill>
              <a:latin typeface="Microsoft Sans Serif" pitchFamily="34" charset="0"/>
              <a:cs typeface="Arial" pitchFamily="34" charset="0"/>
            </a:endParaRPr>
          </a:p>
        </p:txBody>
      </p:sp>
      <p:sp>
        <p:nvSpPr>
          <p:cNvPr id="2088" name="Rectangle 5" title=""/>
          <p:cNvSpPr/>
          <p:nvPr/>
        </p:nvSpPr>
        <p:spPr>
          <a:xfrm>
            <a:off x="6327775" y="2670175"/>
            <a:ext cx="549275" cy="168275"/>
          </a:xfrm>
          <a:prstGeom prst="rect">
            <a:avLst/>
          </a:prstGeom>
          <a:no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spcBef>
                <a:spcPts val="3150"/>
              </a:spcBef>
              <a:spcAft>
                <a:spcPts val="1050"/>
              </a:spcAft>
            </a:pPr>
            <a:r>
              <a:rPr lang="ar-SA" altLang="ar-EG" sz="1000">
                <a:solidFill>
                  <a:srgbClr val="A8D08D"/>
                </a:solidFill>
                <a:latin typeface="Microsoft Sans Serif" pitchFamily="34" charset="0"/>
                <a:cs typeface="Arial" pitchFamily="34" charset="0"/>
              </a:rPr>
              <a:t>ب. العملاء</a:t>
            </a:r>
            <a:endParaRPr lang="ar-SA" altLang="ar-EG" sz="1000">
              <a:solidFill>
                <a:srgbClr val="A8D08D"/>
              </a:solidFill>
              <a:latin typeface="Microsoft Sans Serif" pitchFamily="34" charset="0"/>
              <a:cs typeface="Arial" pitchFamily="34" charset="0"/>
            </a:endParaRPr>
          </a:p>
        </p:txBody>
      </p:sp>
      <p:sp>
        <p:nvSpPr>
          <p:cNvPr id="2089" name="Rectangle 6" title=""/>
          <p:cNvSpPr/>
          <p:nvPr/>
        </p:nvSpPr>
        <p:spPr>
          <a:xfrm>
            <a:off x="963613" y="2992438"/>
            <a:ext cx="6138862" cy="2112962"/>
          </a:xfrm>
          <a:prstGeom prst="rect">
            <a:avLst/>
          </a:prstGeom>
          <a:noFill/>
          <a:ln>
            <a:noFill/>
            <a:miter lim="800000"/>
          </a:ln>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lnSpc>
                <a:spcPts val="1488"/>
              </a:lnSpc>
              <a:spcBef>
                <a:spcPts val="1050"/>
              </a:spcBef>
              <a:spcAft>
                <a:spcPts val="425"/>
              </a:spcAft>
            </a:pPr>
            <a:r>
              <a:rPr lang="ar-SA" altLang="ar-EG" sz="900">
                <a:solidFill>
                  <a:srgbClr val="424545"/>
                </a:solidFill>
                <a:latin typeface="Microsoft Sans Serif" pitchFamily="34" charset="0"/>
                <a:cs typeface="Arial" pitchFamily="34" charset="0"/>
              </a:rPr>
              <a:t>دحتمل أن يكون أغلب مستهلكي الألبسة معتادين على التسوق من محلات بيع التجزئة ومحلات الأسعار المنخفضة - بدلا من المتاجر التقليدية (أي المقاجر امجرى...) - خصوصا بسبب أسعارها المنخفضة وعروضها الاستثنائية. لقد أصبحت الأشكال العملية هي الأئر إسقخداما بسبب مرونة مجر في قواعد الشركات وإرتفاع معدل شيخوخة السكان:</a:t>
            </a:r>
            <a:endParaRPr lang="ar-SA" altLang="ar-EG" sz="900">
              <a:solidFill>
                <a:srgbClr val="424545"/>
              </a:solidFill>
              <a:latin typeface="Microsoft Sans Serif" pitchFamily="34" charset="0"/>
              <a:cs typeface="Arial" pitchFamily="34" charset="0"/>
            </a:endParaRPr>
          </a:p>
          <a:p>
            <a:pPr marL="0" lvl="0" indent="0" algn="just" rtl="1" eaLnBrk="1" hangingPunct="1">
              <a:spcAft>
                <a:spcPts val="425"/>
              </a:spcAft>
            </a:pPr>
            <a:r>
              <a:rPr lang="en-US" altLang="ar-EG" sz="900" b="1">
                <a:solidFill>
                  <a:srgbClr val="424545"/>
                </a:solidFill>
                <a:latin typeface="Arial" pitchFamily="34" charset="0"/>
                <a:cs typeface="Arial" pitchFamily="34" charset="0"/>
              </a:rPr>
              <a:t>٠</a:t>
            </a:r>
            <a:r>
              <a:rPr lang="ar-SA" altLang="ar-EG" sz="900">
                <a:solidFill>
                  <a:srgbClr val="424545"/>
                </a:solidFill>
                <a:latin typeface="Microsoft Sans Serif" pitchFamily="34" charset="0"/>
                <a:cs typeface="Arial" pitchFamily="34" charset="0"/>
              </a:rPr>
              <a:t>    الأشكال التقليدية أصبحت مغمورة</a:t>
            </a:r>
            <a:endParaRPr lang="ar-SA" altLang="ar-EG" sz="900">
              <a:solidFill>
                <a:srgbClr val="424545"/>
              </a:solidFill>
              <a:latin typeface="Microsoft Sans Serif" pitchFamily="34" charset="0"/>
              <a:cs typeface="Arial" pitchFamily="34" charset="0"/>
            </a:endParaRPr>
          </a:p>
          <a:p>
            <a:pPr marL="0" lvl="0" indent="0" algn="r" rtl="1" eaLnBrk="1" hangingPunct="1">
              <a:lnSpc>
                <a:spcPts val="1462"/>
              </a:lnSpc>
            </a:pPr>
            <a:r>
              <a:rPr lang="en-US" altLang="ar-EG" sz="900" b="1">
                <a:solidFill>
                  <a:srgbClr val="424545"/>
                </a:solidFill>
                <a:latin typeface="Arial" pitchFamily="34" charset="0"/>
                <a:cs typeface="Arial" pitchFamily="34" charset="0"/>
              </a:rPr>
              <a:t>٠</a:t>
            </a:r>
            <a:r>
              <a:rPr lang="ar-SA" altLang="ar-EG" sz="900">
                <a:solidFill>
                  <a:srgbClr val="424545"/>
                </a:solidFill>
                <a:latin typeface="Microsoft Sans Serif" pitchFamily="34" charset="0"/>
                <a:cs typeface="Arial" pitchFamily="34" charset="0"/>
              </a:rPr>
              <a:t>    العملاء يبحثون عن ملا</a:t>
            </a:r>
            <a:r>
              <a:rPr lang="ar-SA" altLang="ar-EG" sz="900" b="1">
                <a:solidFill>
                  <a:srgbClr val="424545"/>
                </a:solidFill>
                <a:latin typeface="Arial" pitchFamily="34" charset="0"/>
                <a:cs typeface="Arial" pitchFamily="34" charset="0"/>
              </a:rPr>
              <a:t>ب</a:t>
            </a:r>
            <a:r>
              <a:rPr lang="ar-SA" altLang="ar-EG" sz="900">
                <a:solidFill>
                  <a:srgbClr val="424545"/>
                </a:solidFill>
                <a:latin typeface="Microsoft Sans Serif" pitchFamily="34" charset="0"/>
                <a:cs typeface="Arial" pitchFamily="34" charset="0"/>
              </a:rPr>
              <a:t>س منخفضة الأسعار ومصممة للاستحدام لموسم واحد فقط، وأصبح ينظر للملا</a:t>
            </a:r>
            <a:r>
              <a:rPr lang="ar-SA" altLang="ar-EG" sz="900" b="1">
                <a:solidFill>
                  <a:srgbClr val="424545"/>
                </a:solidFill>
                <a:latin typeface="Arial" pitchFamily="34" charset="0"/>
                <a:cs typeface="Arial" pitchFamily="34" charset="0"/>
              </a:rPr>
              <a:t>ب</a:t>
            </a:r>
            <a:r>
              <a:rPr lang="ar-SA" altLang="ar-EG" sz="900">
                <a:solidFill>
                  <a:srgbClr val="424545"/>
                </a:solidFill>
                <a:latin typeface="Microsoft Sans Serif" pitchFamily="34" charset="0"/>
                <a:cs typeface="Arial" pitchFamily="34" charset="0"/>
              </a:rPr>
              <a:t>س حاليا كأشياء يمكن التخلص منها وليس كإستثمارات. لا زالت الجودة تحظى بالأهمية، لكن التصميم يلعب دورا أئر أهمية في عمليات الشراء اليومية. من ناحية أخرى، يرغب العملاء في التعبير عن ذوقهم الخاص، وهم يهتمون بالتشكيلات الجاهزة للمصممين.</a:t>
            </a:r>
            <a:endParaRPr lang="ar-SA" altLang="ar-EG" sz="900">
              <a:solidFill>
                <a:srgbClr val="424545"/>
              </a:solidFill>
              <a:latin typeface="Microsoft Sans Serif" pitchFamily="34" charset="0"/>
              <a:cs typeface="Arial" pitchFamily="34" charset="0"/>
            </a:endParaRPr>
          </a:p>
          <a:p>
            <a:pPr marL="0" lvl="0" indent="0" algn="just" rtl="1" eaLnBrk="1" hangingPunct="1">
              <a:lnSpc>
                <a:spcPts val="1462"/>
              </a:lnSpc>
              <a:spcAft>
                <a:spcPts val="425"/>
              </a:spcAft>
            </a:pPr>
            <a:r>
              <a:rPr lang="en-US" altLang="ar-EG" sz="900" b="1">
                <a:solidFill>
                  <a:srgbClr val="424545"/>
                </a:solidFill>
                <a:latin typeface="Arial" pitchFamily="34" charset="0"/>
                <a:cs typeface="Arial" pitchFamily="34" charset="0"/>
              </a:rPr>
              <a:t>٠</a:t>
            </a:r>
            <a:r>
              <a:rPr lang="ar-SA" altLang="ar-EG" sz="900">
                <a:solidFill>
                  <a:srgbClr val="424545"/>
                </a:solidFill>
                <a:latin typeface="Microsoft Sans Serif" pitchFamily="34" charset="0"/>
                <a:cs typeface="Arial" pitchFamily="34" charset="0"/>
              </a:rPr>
              <a:t>    يؤثر تفير الظروف المناخية على المبيعات الموسمية.</a:t>
            </a:r>
            <a:endParaRPr lang="ar-SA" altLang="ar-EG" sz="900">
              <a:solidFill>
                <a:srgbClr val="424545"/>
              </a:solidFill>
              <a:latin typeface="Microsoft Sans Serif" pitchFamily="34" charset="0"/>
              <a:cs typeface="Arial" pitchFamily="34" charset="0"/>
            </a:endParaRPr>
          </a:p>
          <a:p>
            <a:pPr marL="0" lvl="0" indent="0" algn="r" rtl="1" eaLnBrk="1" hangingPunct="1">
              <a:lnSpc>
                <a:spcPts val="1388"/>
              </a:lnSpc>
              <a:spcAft>
                <a:spcPts val="425"/>
              </a:spcAft>
            </a:pPr>
            <a:r>
              <a:rPr lang="ar-SA" altLang="ar-EG" sz="900">
                <a:solidFill>
                  <a:srgbClr val="424545"/>
                </a:solidFill>
                <a:latin typeface="Microsoft Sans Serif" pitchFamily="34" charset="0"/>
                <a:cs typeface="Arial" pitchFamily="34" charset="0"/>
              </a:rPr>
              <a:t>يفكر العملاء الأئر تطلبا بعناية في كل عملية شراء، من ناحية قيمتها النقدية، والراحة التي توفرها، ومصدرها و</a:t>
            </a:r>
            <a:r>
              <a:rPr lang="ar-SA" altLang="ar-EG" sz="1100">
                <a:solidFill>
                  <a:srgbClr val="424545"/>
                </a:solidFill>
                <a:latin typeface="Microsoft Sans Serif" pitchFamily="34" charset="0"/>
                <a:cs typeface="Arial" pitchFamily="34" charset="0"/>
              </a:rPr>
              <a:t>إ</a:t>
            </a:r>
            <a:r>
              <a:rPr lang="ar-SA" altLang="ar-EG" sz="900">
                <a:solidFill>
                  <a:srgbClr val="424545"/>
                </a:solidFill>
                <a:latin typeface="Microsoft Sans Serif" pitchFamily="34" charset="0"/>
                <a:cs typeface="Arial" pitchFamily="34" charset="0"/>
              </a:rPr>
              <a:t>نتمائها الأخلاقي. ومن الصعب الاستجابة لهذه الشريحة لأن إرضائها أمر معق، غير أنها تعد أيضا الجزء الأكبر من ناحية عدد السكان.</a:t>
            </a:r>
            <a:endParaRPr lang="ar-SA" altLang="ar-EG" sz="900">
              <a:solidFill>
                <a:srgbClr val="424545"/>
              </a:solidFill>
              <a:latin typeface="Microsoft Sans Serif" pitchFamily="34" charset="0"/>
              <a:cs typeface="Arial" pitchFamily="34" charset="0"/>
            </a:endParaRPr>
          </a:p>
        </p:txBody>
      </p:sp>
      <p:sp>
        <p:nvSpPr>
          <p:cNvPr id="2090" name="Rectangle 7"/>
          <p:cNvSpPr/>
          <p:nvPr/>
        </p:nvSpPr>
        <p:spPr>
          <a:xfrm>
            <a:off x="1920875" y="5238750"/>
            <a:ext cx="4983163" cy="184150"/>
          </a:xfrm>
          <a:prstGeom prst="rect">
            <a:avLst/>
          </a:prstGeom>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r" rtl="1" eaLnBrk="1" hangingPunct="1">
              <a:spcBef>
                <a:spcPts val="425"/>
              </a:spcBef>
              <a:spcAft>
                <a:spcPts val="1475"/>
              </a:spcAft>
            </a:pPr>
            <a:r>
              <a:rPr lang="ar-SA" altLang="en-US" sz="950" i="1" spc="0">
                <a:solidFill>
                  <a:srgbClr val="16B19B"/>
                </a:solidFill>
                <a:latin typeface="Microsoft Sans Serif" pitchFamily="34" charset="0"/>
                <a:cs typeface="Arial" pitchFamily="34" charset="0"/>
              </a:rPr>
              <a:t>كختام للقسم </a:t>
            </a:r>
            <a:r>
              <a:rPr sz="950" i="1" spc="0">
                <a:solidFill>
                  <a:srgbClr val="16B19B"/>
                </a:solidFill>
                <a:latin typeface="Microsoft Sans Serif" pitchFamily="34" charset="0"/>
              </a:rPr>
              <a:t>2</a:t>
            </a:r>
            <a:r>
              <a:rPr lang="ar-SA" altLang="en-US" sz="950" i="1" spc="0">
                <a:solidFill>
                  <a:srgbClr val="16B19B"/>
                </a:solidFill>
                <a:latin typeface="Microsoft Sans Serif" pitchFamily="34" charset="0"/>
                <a:cs typeface="Arial" pitchFamily="34" charset="0"/>
              </a:rPr>
              <a:t>و</a:t>
            </a:r>
            <a:r>
              <a:rPr sz="950" i="1" spc="0">
                <a:solidFill>
                  <a:srgbClr val="16B19B"/>
                </a:solidFill>
                <a:latin typeface="Microsoft Sans Serif" pitchFamily="34" charset="0"/>
              </a:rPr>
              <a:t>3</a:t>
            </a:r>
            <a:r>
              <a:rPr lang="ar-SA" altLang="en-US" sz="950" i="1" spc="0">
                <a:solidFill>
                  <a:srgbClr val="16B19B"/>
                </a:solidFill>
                <a:latin typeface="Microsoft Sans Serif" pitchFamily="34" charset="0"/>
                <a:cs typeface="Arial" pitchFamily="34" charset="0"/>
              </a:rPr>
              <a:t> ي</a:t>
            </a:r>
            <a:r>
              <a:rPr lang="ar-SA" altLang="en-US" sz="850" i="1" spc="0">
                <a:solidFill>
                  <a:srgbClr val="16B19B"/>
                </a:solidFill>
                <a:latin typeface="Microsoft Sans Serif" pitchFamily="34" charset="0"/>
                <a:cs typeface="Arial" pitchFamily="34" charset="0"/>
              </a:rPr>
              <a:t>م</a:t>
            </a:r>
            <a:r>
              <a:rPr lang="ar-SA" altLang="en-US" sz="950" i="1" spc="0">
                <a:solidFill>
                  <a:srgbClr val="16B19B"/>
                </a:solidFill>
                <a:latin typeface="Microsoft Sans Serif" pitchFamily="34" charset="0"/>
                <a:cs typeface="Arial" pitchFamily="34" charset="0"/>
              </a:rPr>
              <a:t>كنك </a:t>
            </a:r>
            <a:r>
              <a:rPr lang="ar-SA" altLang="en-US" sz="950" i="1" u="sng" spc="0">
                <a:solidFill>
                  <a:srgbClr val="16B19B"/>
                </a:solidFill>
                <a:latin typeface="Microsoft Sans Serif" pitchFamily="34" charset="0"/>
                <a:cs typeface="Arial" pitchFamily="34" charset="0"/>
              </a:rPr>
              <a:t>{»سا^ا,(ا</a:t>
            </a:r>
            <a:r>
              <a:rPr lang="ar-SA" altLang="en-US" sz="950" i="1" spc="0">
                <a:solidFill>
                  <a:srgbClr val="16B19B"/>
                </a:solidFill>
                <a:latin typeface="Microsoft Sans Serif" pitchFamily="34" charset="0"/>
                <a:cs typeface="Arial" pitchFamily="34" charset="0"/>
              </a:rPr>
              <a:t> </a:t>
            </a:r>
            <a:r>
              <a:rPr lang="ar-SA" altLang="en-US" sz="850" i="1" spc="0">
                <a:solidFill>
                  <a:srgbClr val="16B19B"/>
                </a:solidFill>
                <a:latin typeface="Microsoft Sans Serif" pitchFamily="34" charset="0"/>
                <a:cs typeface="Arial" pitchFamily="34" charset="0"/>
              </a:rPr>
              <a:t>الذتحليلث ال</a:t>
            </a:r>
            <a:r>
              <a:rPr lang="ar-SA" altLang="en-US" sz="950" i="1" spc="0">
                <a:solidFill>
                  <a:srgbClr val="16B19B"/>
                </a:solidFill>
                <a:latin typeface="Microsoft Sans Serif" pitchFamily="34" charset="0"/>
                <a:cs typeface="Arial" pitchFamily="34" charset="0"/>
              </a:rPr>
              <a:t>رباعي لتح</a:t>
            </a:r>
            <a:r>
              <a:rPr lang="ar-SA" altLang="en-US" sz="850" i="1" spc="0">
                <a:solidFill>
                  <a:srgbClr val="16B19B"/>
                </a:solidFill>
                <a:latin typeface="Microsoft Sans Serif" pitchFamily="34" charset="0"/>
                <a:cs typeface="Arial" pitchFamily="34" charset="0"/>
              </a:rPr>
              <a:t>دي</a:t>
            </a:r>
            <a:r>
              <a:rPr lang="ar-SA" altLang="en-US" sz="950" i="1" spc="0">
                <a:solidFill>
                  <a:srgbClr val="16B19B"/>
                </a:solidFill>
                <a:latin typeface="Microsoft Sans Serif" pitchFamily="34" charset="0"/>
                <a:cs typeface="Arial" pitchFamily="34" charset="0"/>
              </a:rPr>
              <a:t>د أهم مجالات </a:t>
            </a:r>
            <a:r>
              <a:rPr lang="ar-SA" altLang="en-US" sz="850" i="1" spc="0">
                <a:solidFill>
                  <a:srgbClr val="16B19B"/>
                </a:solidFill>
                <a:latin typeface="Microsoft Sans Serif" pitchFamily="34" charset="0"/>
                <a:cs typeface="Arial" pitchFamily="34" charset="0"/>
              </a:rPr>
              <a:t>ال</a:t>
            </a:r>
            <a:r>
              <a:rPr lang="ar-SA" altLang="en-US" sz="950" i="1" spc="0">
                <a:solidFill>
                  <a:srgbClr val="16B19B"/>
                </a:solidFill>
                <a:latin typeface="Microsoft Sans Serif" pitchFamily="34" charset="0"/>
                <a:cs typeface="Arial" pitchFamily="34" charset="0"/>
              </a:rPr>
              <a:t>نجاح و</a:t>
            </a:r>
            <a:r>
              <a:rPr sz="850" i="1" spc="0">
                <a:solidFill>
                  <a:srgbClr val="16B19B"/>
                </a:solidFill>
                <a:latin typeface="Microsoft Sans Serif" pitchFamily="34" charset="0"/>
              </a:rPr>
              <a:t>١</a:t>
            </a:r>
            <a:r>
              <a:rPr lang="ar-SA" altLang="en-US" sz="850" i="1" spc="0">
                <a:solidFill>
                  <a:srgbClr val="16B19B"/>
                </a:solidFill>
                <a:latin typeface="Microsoft Sans Serif" pitchFamily="34" charset="0"/>
                <a:cs typeface="Arial" pitchFamily="34" charset="0"/>
              </a:rPr>
              <a:t>الم</a:t>
            </a:r>
            <a:r>
              <a:rPr lang="ar-SA" altLang="en-US" sz="850" i="1" spc="0" baseline="-25000">
                <a:solidFill>
                  <a:srgbClr val="16B19B"/>
                </a:solidFill>
                <a:latin typeface="Microsoft Sans Serif" pitchFamily="34" charset="0"/>
                <a:cs typeface="Arial" pitchFamily="34" charset="0"/>
              </a:rPr>
              <a:t>،</a:t>
            </a:r>
            <a:r>
              <a:rPr lang="ar-SA" altLang="en-US" sz="950" i="1" spc="0">
                <a:solidFill>
                  <a:srgbClr val="16B19B"/>
                </a:solidFill>
                <a:latin typeface="Microsoft Sans Serif" pitchFamily="34" charset="0"/>
                <a:cs typeface="Arial" pitchFamily="34" charset="0"/>
              </a:rPr>
              <a:t>شاك</a:t>
            </a:r>
            <a:r>
              <a:rPr lang="ar-SA" altLang="en-US" sz="850" i="1" spc="0">
                <a:solidFill>
                  <a:srgbClr val="16B19B"/>
                </a:solidFill>
                <a:latin typeface="Microsoft Sans Serif" pitchFamily="34" charset="0"/>
                <a:cs typeface="Arial" pitchFamily="34" charset="0"/>
              </a:rPr>
              <a:t>لث ا</a:t>
            </a:r>
            <a:r>
              <a:rPr lang="ar-SA" altLang="en-US" sz="950" i="1" spc="0">
                <a:solidFill>
                  <a:srgbClr val="16B19B"/>
                </a:solidFill>
                <a:latin typeface="Microsoft Sans Serif" pitchFamily="34" charset="0"/>
                <a:cs typeface="Arial" pitchFamily="34" charset="0"/>
              </a:rPr>
              <a:t>لأساسية </a:t>
            </a:r>
            <a:r>
              <a:rPr lang="ar-SA" altLang="en-US" sz="850" i="1" spc="0">
                <a:solidFill>
                  <a:srgbClr val="16B19B"/>
                </a:solidFill>
                <a:latin typeface="Microsoft Sans Serif" pitchFamily="34" charset="0"/>
                <a:cs typeface="Arial" pitchFamily="34" charset="0"/>
              </a:rPr>
              <a:t>ال</a:t>
            </a:r>
            <a:r>
              <a:rPr lang="ar-SA" altLang="en-US" sz="950" i="1" spc="0">
                <a:solidFill>
                  <a:srgbClr val="16B19B"/>
                </a:solidFill>
                <a:latin typeface="Microsoft Sans Serif" pitchFamily="34" charset="0"/>
                <a:cs typeface="Arial" pitchFamily="34" charset="0"/>
              </a:rPr>
              <a:t>تي قش. دو</a:t>
            </a:r>
            <a:r>
              <a:rPr lang="ar-SA" altLang="en-US" sz="850" i="1" spc="0">
                <a:solidFill>
                  <a:srgbClr val="16B19B"/>
                </a:solidFill>
                <a:latin typeface="Microsoft Sans Serif" pitchFamily="34" charset="0"/>
                <a:cs typeface="Arial" pitchFamily="34" charset="0"/>
              </a:rPr>
              <a:t>اج</a:t>
            </a:r>
            <a:r>
              <a:rPr lang="ar-SA" altLang="en-US" sz="950" i="1" spc="0">
                <a:solidFill>
                  <a:srgbClr val="16B19B"/>
                </a:solidFill>
                <a:latin typeface="Microsoft Sans Serif" pitchFamily="34" charset="0"/>
                <a:cs typeface="Arial" pitchFamily="34" charset="0"/>
              </a:rPr>
              <a:t>هها.</a:t>
            </a:r>
            <a:endParaRPr lang="ar-SA" altLang="en-US" sz="900" i="1">
              <a:solidFill>
                <a:srgbClr val="16B19B"/>
              </a:solidFill>
              <a:latin typeface="Microsoft Sans Serif" pitchFamily="34" charset="0"/>
              <a:cs typeface="Arial" pitchFamily="34" charset="0"/>
            </a:endParaRPr>
          </a:p>
        </p:txBody>
      </p:sp>
      <p:sp>
        <p:nvSpPr>
          <p:cNvPr id="2091" name="Rectangle 8" title=""/>
          <p:cNvSpPr/>
          <p:nvPr/>
        </p:nvSpPr>
        <p:spPr>
          <a:xfrm>
            <a:off x="4965700" y="5641975"/>
            <a:ext cx="1803400" cy="204788"/>
          </a:xfrm>
          <a:prstGeom prst="rect">
            <a:avLst/>
          </a:prstGeom>
          <a:noFill/>
          <a:ln>
            <a:noFill/>
            <a:miter lim="800000"/>
          </a:ln>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spcBef>
                <a:spcPts val="1475"/>
              </a:spcBef>
              <a:spcAft>
                <a:spcPts val="1475"/>
              </a:spcAft>
            </a:pPr>
            <a:r>
              <a:rPr lang="ar-SA" altLang="ar-EG" sz="1400">
                <a:solidFill>
                  <a:srgbClr val="16B19B"/>
                </a:solidFill>
                <a:latin typeface="Microsoft Sans Serif" pitchFamily="34" charset="0"/>
                <a:cs typeface="Arial" pitchFamily="34" charset="0"/>
              </a:rPr>
              <a:t>-</a:t>
            </a:r>
            <a:r>
              <a:rPr lang="en-US" altLang="ar-EG" sz="1400">
                <a:solidFill>
                  <a:srgbClr val="16B19B"/>
                </a:solidFill>
                <a:latin typeface="Microsoft Sans Serif" pitchFamily="34" charset="0"/>
                <a:cs typeface="Arial" pitchFamily="34" charset="0"/>
              </a:rPr>
              <a:t>4</a:t>
            </a:r>
            <a:r>
              <a:rPr lang="ar-SA" altLang="ar-EG" sz="1400">
                <a:solidFill>
                  <a:srgbClr val="16B19B"/>
                </a:solidFill>
                <a:latin typeface="Microsoft Sans Serif" pitchFamily="34" charset="0"/>
                <a:cs typeface="Arial" pitchFamily="34" charset="0"/>
              </a:rPr>
              <a:t> إستراتيجية التسويق والتنفيذ</a:t>
            </a:r>
            <a:endParaRPr lang="ar-SA" altLang="ar-EG" sz="1400">
              <a:solidFill>
                <a:srgbClr val="16B19B"/>
              </a:solidFill>
              <a:latin typeface="Microsoft Sans Serif" pitchFamily="34" charset="0"/>
              <a:cs typeface="Arial" pitchFamily="34" charset="0"/>
            </a:endParaRPr>
          </a:p>
        </p:txBody>
      </p:sp>
      <p:sp>
        <p:nvSpPr>
          <p:cNvPr id="2092" name="Rectangle 9"/>
          <p:cNvSpPr/>
          <p:nvPr/>
        </p:nvSpPr>
        <p:spPr>
          <a:xfrm>
            <a:off x="3127375" y="6062663"/>
            <a:ext cx="3760788" cy="179387"/>
          </a:xfrm>
          <a:prstGeom prst="rect">
            <a:avLst/>
          </a:prstGeom>
        </p:spPr>
        <p:txBody>
          <a:bodyPr wrap="none"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just" rtl="1" eaLnBrk="1" hangingPunct="1">
              <a:spcBef>
                <a:spcPts val="1475"/>
              </a:spcBef>
              <a:spcAft>
                <a:spcPts val="1050"/>
              </a:spcAft>
            </a:pPr>
            <a:r>
              <a:rPr lang="ar-SA" altLang="en-US" sz="950" i="1" spc="0">
                <a:solidFill>
                  <a:srgbClr val="16B19B"/>
                </a:solidFill>
                <a:latin typeface="Microsoft Sans Serif" pitchFamily="34" charset="0"/>
                <a:cs typeface="Arial" pitchFamily="34" charset="0"/>
              </a:rPr>
              <a:t>حدد ا هداف التسويق</a:t>
            </a:r>
            <a:r>
              <a:rPr sz="400" i="1" u="sng" spc="0">
                <a:solidFill>
                  <a:srgbClr val="16B19B"/>
                </a:solidFill>
                <a:latin typeface="Arial" pitchFamily="34" charset="0"/>
              </a:rPr>
              <a:t>Vvln.jj</a:t>
            </a:r>
            <a:r>
              <a:rPr lang="ar-SA" altLang="en-US" sz="950" i="1" u="sng" spc="0">
                <a:solidFill>
                  <a:srgbClr val="16B19B"/>
                </a:solidFill>
                <a:latin typeface="Microsoft Sans Serif" pitchFamily="34" charset="0"/>
                <a:cs typeface="Arial" pitchFamily="34" charset="0"/>
              </a:rPr>
              <a:t>-*</a:t>
            </a:r>
            <a:r>
              <a:rPr lang="ar-SA" altLang="en-US" sz="950" i="1" spc="0">
                <a:solidFill>
                  <a:srgbClr val="16B19B"/>
                </a:solidFill>
                <a:latin typeface="Microsoft Sans Serif" pitchFamily="34" charset="0"/>
                <a:cs typeface="Arial" pitchFamily="34" charset="0"/>
              </a:rPr>
              <a:t>لوصغإالسراتتجية التسويق    لك</a:t>
            </a:r>
            <a:r>
              <a:rPr sz="950" i="1" spc="0">
                <a:solidFill>
                  <a:srgbClr val="16B19B"/>
                </a:solidFill>
                <a:latin typeface="Microsoft Sans Serif" pitchFamily="34" charset="0"/>
              </a:rPr>
              <a:t>٠</a:t>
            </a:r>
            <a:endParaRPr sz="900" i="1">
              <a:solidFill>
                <a:srgbClr val="16B19B"/>
              </a:solidFill>
              <a:latin typeface="Microsoft Sans Serif" pitchFamily="34" charset="0"/>
            </a:endParaRPr>
          </a:p>
        </p:txBody>
      </p:sp>
      <p:sp>
        <p:nvSpPr>
          <p:cNvPr id="2093" name="Rectangle 10" title=""/>
          <p:cNvSpPr/>
          <p:nvPr/>
        </p:nvSpPr>
        <p:spPr>
          <a:xfrm>
            <a:off x="3362325" y="6380163"/>
            <a:ext cx="3740150" cy="666750"/>
          </a:xfrm>
          <a:prstGeom prst="rect">
            <a:avLst/>
          </a:prstGeom>
          <a:noFill/>
          <a:ln>
            <a:noFill/>
            <a:miter lim="800000"/>
          </a:ln>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just" rtl="1" eaLnBrk="1" hangingPunct="1">
              <a:spcBef>
                <a:spcPts val="1050"/>
              </a:spcBef>
              <a:spcAft>
                <a:spcPts val="1050"/>
              </a:spcAft>
            </a:pPr>
            <a:r>
              <a:rPr lang="ar-SA" altLang="ar-EG" sz="900">
                <a:solidFill>
                  <a:srgbClr val="424545"/>
                </a:solidFill>
                <a:latin typeface="Microsoft Sans Serif" pitchFamily="34" charset="0"/>
                <a:cs typeface="Arial" pitchFamily="34" charset="0"/>
              </a:rPr>
              <a:t>هداف التسويق الاستراتيجي:</a:t>
            </a:r>
            <a:endParaRPr lang="ar-SA" altLang="ar-EG" sz="900">
              <a:solidFill>
                <a:srgbClr val="424545"/>
              </a:solidFill>
              <a:latin typeface="Microsoft Sans Serif" pitchFamily="34" charset="0"/>
              <a:cs typeface="Arial" pitchFamily="34" charset="0"/>
            </a:endParaRPr>
          </a:p>
          <a:p>
            <a:pPr marL="0" lvl="0" indent="0" algn="just" rtl="1" eaLnBrk="1" hangingPunct="1">
              <a:spcAft>
                <a:spcPts val="425"/>
              </a:spcAft>
            </a:pPr>
            <a:r>
              <a:rPr lang="en-US" altLang="ar-EG" sz="900" b="1">
                <a:solidFill>
                  <a:srgbClr val="424545"/>
                </a:solidFill>
                <a:latin typeface="Arial" pitchFamily="34" charset="0"/>
                <a:cs typeface="Arial" pitchFamily="34" charset="0"/>
              </a:rPr>
              <a:t>٠</a:t>
            </a:r>
            <a:r>
              <a:rPr lang="ar-SA" altLang="ar-EG" sz="900">
                <a:solidFill>
                  <a:srgbClr val="424545"/>
                </a:solidFill>
                <a:latin typeface="Microsoft Sans Serif" pitchFamily="34" charset="0"/>
                <a:cs typeface="Arial" pitchFamily="34" charset="0"/>
              </a:rPr>
              <a:t>    الدخول إلى السوق بملا</a:t>
            </a:r>
            <a:r>
              <a:rPr lang="ar-SA" altLang="ar-EG" sz="900" b="1">
                <a:solidFill>
                  <a:srgbClr val="424545"/>
                </a:solidFill>
                <a:latin typeface="Arial" pitchFamily="34" charset="0"/>
                <a:cs typeface="Arial" pitchFamily="34" charset="0"/>
              </a:rPr>
              <a:t>ب</a:t>
            </a:r>
            <a:r>
              <a:rPr lang="ar-SA" altLang="ar-EG" sz="900">
                <a:solidFill>
                  <a:srgbClr val="424545"/>
                </a:solidFill>
                <a:latin typeface="Microsoft Sans Serif" pitchFamily="34" charset="0"/>
                <a:cs typeface="Arial" pitchFamily="34" charset="0"/>
              </a:rPr>
              <a:t>س أصلية عالية الجودة.</a:t>
            </a:r>
            <a:endParaRPr lang="ar-SA" altLang="ar-EG" sz="900">
              <a:solidFill>
                <a:srgbClr val="424545"/>
              </a:solidFill>
              <a:latin typeface="Microsoft Sans Serif" pitchFamily="34" charset="0"/>
              <a:cs typeface="Arial" pitchFamily="34" charset="0"/>
            </a:endParaRPr>
          </a:p>
          <a:p>
            <a:pPr marL="0" lvl="0" indent="0" algn="just" rtl="1" eaLnBrk="1" hangingPunct="1"/>
            <a:r>
              <a:rPr lang="en-US" altLang="ar-EG" sz="900" b="1">
                <a:solidFill>
                  <a:srgbClr val="424545"/>
                </a:solidFill>
                <a:latin typeface="Arial" pitchFamily="34" charset="0"/>
                <a:cs typeface="Arial" pitchFamily="34" charset="0"/>
              </a:rPr>
              <a:t>٠</a:t>
            </a:r>
            <a:r>
              <a:rPr lang="ar-SA" altLang="ar-EG" sz="900">
                <a:solidFill>
                  <a:srgbClr val="424545"/>
                </a:solidFill>
                <a:latin typeface="Microsoft Sans Serif" pitchFamily="34" charset="0"/>
                <a:cs typeface="Arial" pitchFamily="34" charset="0"/>
              </a:rPr>
              <a:t>    الانضمام إلى تاجر تجزئة وطني جد مرموق لتوزيع المنتجات على الصعيد الوطني.</a:t>
            </a:r>
            <a:endParaRPr lang="ar-SA" altLang="ar-EG" sz="900">
              <a:solidFill>
                <a:srgbClr val="424545"/>
              </a:solidFill>
              <a:latin typeface="Microsoft Sans Serif" pitchFamily="34" charset="0"/>
              <a:cs typeface="Arial" pitchFamily="34" charset="0"/>
            </a:endParaRPr>
          </a:p>
        </p:txBody>
      </p:sp>
      <p:graphicFrame>
        <p:nvGraphicFramePr>
          <p:cNvPr id="2094" name="Table 11" title=""/>
          <p:cNvGraphicFramePr>
            <a:graphicFrameLocks noGrp="1"/>
          </p:cNvGraphicFramePr>
          <p:nvPr/>
        </p:nvGraphicFramePr>
        <p:xfrm>
          <a:off x="433388" y="7219950"/>
          <a:ext cx="6908800" cy="1516062"/>
        </p:xfrm>
        <a:graphic>
          <a:graphicData uri="http://schemas.openxmlformats.org/drawingml/2006/table">
            <a:tbl>
              <a:tblPr/>
              <a:tblGrid>
                <a:gridCol w="3602038"/>
                <a:gridCol w="3306762"/>
              </a:tblGrid>
              <a:tr h="371475">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just" rtl="1" eaLnBrk="1" hangingPunct="1"/>
                      <a:r>
                        <a:rPr lang="ar-SA" altLang="en-US" sz="1100">
                          <a:solidFill>
                            <a:srgbClr val="16B19B"/>
                          </a:solidFill>
                          <a:latin typeface="Microsoft Sans Serif" pitchFamily="34" charset="0"/>
                          <a:cs typeface="Arial" pitchFamily="34" charset="0"/>
                        </a:rPr>
                        <a:t>المتتج</a:t>
                      </a:r>
                      <a:endParaRPr lang="ar-SA" altLang="en-US" sz="1100">
                        <a:solidFill>
                          <a:srgbClr val="16B19B"/>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DDDDDB"/>
                    </a:solid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en-US" sz="1100">
                          <a:solidFill>
                            <a:srgbClr val="16B19B"/>
                          </a:solidFill>
                          <a:latin typeface="Microsoft Sans Serif" pitchFamily="34" charset="0"/>
                          <a:cs typeface="Arial" pitchFamily="34" charset="0"/>
                        </a:rPr>
                        <a:t>السعر</a:t>
                      </a:r>
                      <a:endParaRPr lang="ar-SA" altLang="en-US" sz="1100">
                        <a:solidFill>
                          <a:srgbClr val="16B19B"/>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DDDDDB"/>
                    </a:solidFill>
                  </a:tcPr>
                </a:tc>
              </a:tr>
              <a:tr h="1144588">
                <a:tc>
                  <a: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177800" lvl="0" indent="0" algn="just" rtl="1" eaLnBrk="1" hangingPunct="1">
                        <a:lnSpc>
                          <a:spcPts val="1462"/>
                        </a:lnSpc>
                      </a:pPr>
                      <a:r>
                        <a:rPr lang="ar-SA" altLang="en-US" sz="900">
                          <a:solidFill>
                            <a:srgbClr val="424545"/>
                          </a:solidFill>
                          <a:latin typeface="Microsoft Sans Serif" pitchFamily="34" charset="0"/>
                          <a:cs typeface="Arial" pitchFamily="34" charset="0"/>
                        </a:rPr>
                        <a:t>إن أهم نقطة في تطوير المنتج تكمن في تتبع توقعات العملاء. سوف يسمح لك هذا بإضفاء التميز على منتجكك مقارنة مع المنافسين عن طريق </a:t>
                      </a:r>
                      <a:r>
                        <a:rPr lang="ar-SA" altLang="en-US" sz="1100">
                          <a:solidFill>
                            <a:srgbClr val="424545"/>
                          </a:solidFill>
                          <a:latin typeface="Microsoft Sans Serif" pitchFamily="34" charset="0"/>
                          <a:cs typeface="Arial" pitchFamily="34" charset="0"/>
                        </a:rPr>
                        <a:t>إ</a:t>
                      </a:r>
                      <a:r>
                        <a:rPr lang="ar-SA" altLang="en-US" sz="900">
                          <a:solidFill>
                            <a:srgbClr val="424545"/>
                          </a:solidFill>
                          <a:latin typeface="Microsoft Sans Serif" pitchFamily="34" charset="0"/>
                          <a:cs typeface="Arial" pitchFamily="34" charset="0"/>
                        </a:rPr>
                        <a:t>ضافة القيم والمزايا. كما سيتم إسقهداف الرجال الذي تتجاوز أعمارهم </a:t>
                      </a:r>
                      <a:r>
                        <a:rPr sz="900">
                          <a:solidFill>
                            <a:srgbClr val="424545"/>
                          </a:solidFill>
                          <a:latin typeface="Microsoft Sans Serif" pitchFamily="34" charset="0"/>
                        </a:rPr>
                        <a:t>45</a:t>
                      </a:r>
                      <a:r>
                        <a:rPr lang="ar-SA" altLang="en-US" sz="900">
                          <a:solidFill>
                            <a:srgbClr val="424545"/>
                          </a:solidFill>
                          <a:latin typeface="Microsoft Sans Serif" pitchFamily="34" charset="0"/>
                          <a:cs typeface="Arial" pitchFamily="34" charset="0"/>
                        </a:rPr>
                        <a:t> سنة، والذين يشكلون شريحة العملاء الأكثر جاذبية.</a:t>
                      </a:r>
                      <a:endParaRPr lang="ar-SA" altLang="en-US" sz="900">
                        <a:solidFill>
                          <a:srgbClr val="424545"/>
                        </a:solidFill>
                        <a:latin typeface="Microsoft Sans Serif" pitchFamily="34" charset="0"/>
                        <a:cs typeface="Arial" pitchFamily="34" charset="0"/>
                      </a:endParaRPr>
                    </a:p>
                  </a:txBody>
                  <a:tcPr marL="0" marR="0" marT="0" marB="0">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no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lnSpc>
                          <a:spcPts val="1462"/>
                        </a:lnSpc>
                      </a:pPr>
                      <a:r>
                        <a:rPr lang="ar-SA" altLang="en-US" sz="900">
                          <a:solidFill>
                            <a:srgbClr val="424545"/>
                          </a:solidFill>
                          <a:latin typeface="Microsoft Sans Serif" pitchFamily="34" charset="0"/>
                          <a:cs typeface="Arial" pitchFamily="34" charset="0"/>
                        </a:rPr>
                        <a:t>الملابس الرجالية تعتبر سوقا ناضجة تشهد فيها الأسعار منافسة حادة. ومع ذلك، فان الرحال الذي تتجاوز أعمارهم </a:t>
                      </a:r>
                      <a:r>
                        <a:rPr sz="900">
                          <a:solidFill>
                            <a:srgbClr val="424545"/>
                          </a:solidFill>
                          <a:latin typeface="Microsoft Sans Serif" pitchFamily="34" charset="0"/>
                        </a:rPr>
                        <a:t>45</a:t>
                      </a:r>
                      <a:r>
                        <a:rPr lang="ar-SA" altLang="en-US" sz="900">
                          <a:solidFill>
                            <a:srgbClr val="424545"/>
                          </a:solidFill>
                          <a:latin typeface="Microsoft Sans Serif" pitchFamily="34" charset="0"/>
                          <a:cs typeface="Arial" pitchFamily="34" charset="0"/>
                        </a:rPr>
                        <a:t> سنة لا لتوقعون أسعارا منخفضة و</a:t>
                      </a:r>
                      <a:r>
                        <a:rPr lang="ar-SA" altLang="en-US" sz="1100">
                          <a:solidFill>
                            <a:srgbClr val="424545"/>
                          </a:solidFill>
                          <a:latin typeface="Microsoft Sans Serif" pitchFamily="34" charset="0"/>
                          <a:cs typeface="Arial" pitchFamily="34" charset="0"/>
                        </a:rPr>
                        <a:t>إ</a:t>
                      </a:r>
                      <a:r>
                        <a:rPr lang="ar-SA" altLang="en-US" sz="900">
                          <a:solidFill>
                            <a:srgbClr val="424545"/>
                          </a:solidFill>
                          <a:latin typeface="Microsoft Sans Serif" pitchFamily="34" charset="0"/>
                          <a:cs typeface="Arial" pitchFamily="34" charset="0"/>
                        </a:rPr>
                        <a:t>نما فقط يرغبون في الحصول على قيمة تناسب السعر. بناءا على ذلك، فإنه ئتوقع منهم دفع ثمن أكلر للحصول على الجودة والقبول في المجتمع سيتم تصيتف المنتجات في الدرجة الأولى</a:t>
                      </a:r>
                      <a:endParaRPr lang="ar-SA" altLang="en-US" sz="900">
                        <a:solidFill>
                          <a:srgbClr val="424545"/>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noFill/>
                  </a:tcPr>
                </a:tc>
              </a:tr>
            </a:tbl>
          </a:graphicData>
        </a:graphic>
      </p:graphicFrame>
      <p:sp>
        <p:nvSpPr>
          <p:cNvPr id="2105" name="Rectangle 12"/>
          <p:cNvSpPr/>
          <p:nvPr/>
        </p:nvSpPr>
        <p:spPr>
          <a:xfrm>
            <a:off x="6205538" y="9266238"/>
            <a:ext cx="755650" cy="301625"/>
          </a:xfrm>
          <a:prstGeom prst="rect">
            <a:avLst/>
          </a:prstGeom>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r" rtl="1" eaLnBrk="1" hangingPunct="1">
              <a:lnSpc>
                <a:spcPts val="1125"/>
              </a:lnSpc>
              <a:spcBef>
                <a:spcPts val="2938"/>
              </a:spcBef>
            </a:pPr>
            <a:r>
              <a:rPr lang="ar-SA" altLang="en-US" sz="950" spc="0">
                <a:solidFill>
                  <a:srgbClr val="7F7F7F"/>
                </a:solidFill>
                <a:latin typeface="Microsoft Sans Serif" pitchFamily="34" charset="0"/>
                <a:cs typeface="Arial" pitchFamily="34" charset="0"/>
              </a:rPr>
              <a:t>نمونج خطة تسويق موقع مشارع ايجي</a:t>
            </a:r>
            <a:endParaRPr lang="ar-SA" altLang="en-US" sz="900">
              <a:solidFill>
                <a:srgbClr val="7F7F7F"/>
              </a:solidFill>
              <a:latin typeface="Microsoft Sans Serif" pitchFamily="34" charset="0"/>
              <a:cs typeface="Arial" pitchFamily="34" charset="0"/>
            </a:endParaRPr>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512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BECADF1B-450F-417C-A134-B86CB91706E8}"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20</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grpSp>
        <p:nvGrpSpPr>
          <p:cNvPr id="5123" name="Group 2" title=""/>
          <p:cNvGrpSpPr/>
          <p:nvPr/>
        </p:nvGrpSpPr>
        <p:grpSpPr>
          <a:xfrm>
            <a:off x="122794" y="2237344"/>
            <a:ext cx="7433707" cy="1625996"/>
            <a:chOff x="77" y="1409"/>
            <a:chExt cx="4683" cy="1024"/>
          </a:xfrm>
        </p:grpSpPr>
        <p:sp>
          <p:nvSpPr>
            <p:cNvPr id="5125" name="AutoShape 3" title=""/>
            <p:cNvSpPr/>
            <p:nvPr/>
          </p:nvSpPr>
          <p:spPr>
            <a:xfrm>
              <a:off x="77" y="1409"/>
              <a:ext cx="4683" cy="1024"/>
            </a:xfrm>
            <a:prstGeom prst="horizontalScroll">
              <a:avLst>
                <a:gd name="adj" fmla="val 12500"/>
              </a:avLst>
            </a:prstGeom>
            <a:gradFill rotWithShape="0">
              <a:gsLst>
                <a:gs pos="0">
                  <a:srgbClr val="FFCCCC"/>
                </a:gs>
                <a:gs pos="100000">
                  <a:srgbClr val="FFFFFF"/>
                </a:gs>
              </a:gsLst>
              <a:lin ang="5400000" scaled="1"/>
            </a:gradFill>
            <a:ln w="9360">
              <a:solidFill>
                <a:srgbClr val="FFFFFF"/>
              </a:solidFill>
              <a:miter lim="800000"/>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5126" name="Text Box 4" title=""/>
            <p:cNvSpPr txBox="1"/>
            <p:nvPr/>
          </p:nvSpPr>
          <p:spPr>
            <a:xfrm>
              <a:off x="155" y="1686"/>
              <a:ext cx="4528" cy="490"/>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algn="ctr" eaLnBrk="1" hangingPunct="1">
                <a:spcBef>
                  <a:spcPts val="2869"/>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4590" b="1">
                  <a:solidFill>
                    <a:srgbClr val="32098F"/>
                  </a:solidFill>
                  <a:latin typeface="Courier New" pitchFamily="49" charset="0"/>
                  <a:cs typeface="Courier New" pitchFamily="49" charset="0"/>
                </a:rPr>
                <a:t>الخطة التسويقية</a:t>
              </a:r>
              <a:endParaRPr lang="en-US" altLang="ar-EG" sz="4590" b="1">
                <a:solidFill>
                  <a:srgbClr val="32098F"/>
                </a:solidFill>
                <a:latin typeface="Courier New" pitchFamily="49" charset="0"/>
                <a:cs typeface="Courier New" pitchFamily="49" charset="0"/>
              </a:endParaRPr>
            </a:p>
          </p:txBody>
        </p:sp>
      </p:grpSp>
      <p:sp>
        <p:nvSpPr>
          <p:cNvPr id="5124" name="Text Box 5" title=""/>
          <p:cNvSpPr txBox="1"/>
          <p:nvPr/>
        </p:nvSpPr>
        <p:spPr>
          <a:xfrm>
            <a:off x="458788" y="4906407"/>
            <a:ext cx="6977619" cy="1674574"/>
          </a:xfrm>
          <a:prstGeom prst="rect">
            <a:avLst/>
          </a:prstGeom>
          <a:noFill/>
          <a:ln w="76320">
            <a:solidFill>
              <a:srgbClr val="FFCCFF"/>
            </a:solidFill>
            <a:miter lim="800000"/>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algn="ctr" eaLnBrk="1" hangingPunct="1">
              <a:lnSpc>
                <a:spcPct val="140000"/>
              </a:lnSpc>
              <a:spcBef>
                <a:spcPts val="2338"/>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b="1">
                <a:latin typeface="Arial"/>
                <a:cs typeface="Arabic Transparent" charset="0"/>
              </a:rPr>
              <a:t>هو عبارة عن خطة توضع لبلوغ هدف الشركة التسويقي</a:t>
            </a:r>
            <a:endParaRPr lang="en-US" altLang="ar-EG" sz="3740" b="1">
              <a:latin typeface="Arial"/>
              <a:cs typeface="Arabic Transparent"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dur="500" fill="hold" nodeType="clickEffect">
                                  <p:stCondLst>
                                    <p:cond delay="0"/>
                                  </p:stCondLst>
                                  <p:childTnLst>
                                    <p:set>
                                      <p:cBhvr additive="none">
                                        <p:cTn id="6" dur="1" fill="hold">
                                          <p:stCondLst>
                                            <p:cond delay="0"/>
                                          </p:stCondLst>
                                        </p:cTn>
                                        <p:tgtEl>
                                          <p:spTgt spid="5123"/>
                                        </p:tgtEl>
                                        <p:attrNameLst>
                                          <p:attrName>style.visibility</p:attrName>
                                        </p:attrNameLst>
                                      </p:cBhvr>
                                      <p:to>
                                        <p:strVal val="visible"/>
                                      </p:to>
                                    </p:set>
                                    <p:animEffect transition="in" filter="box(in)">
                                      <p:cBhvr additive="none">
                                        <p:cTn id="7" dur="500"/>
                                        <p:tgtEl>
                                          <p:spTgt spid="51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dur="500" fill="hold" nodeType="clickEffect">
                                  <p:stCondLst>
                                    <p:cond delay="0"/>
                                  </p:stCondLst>
                                  <p:childTnLst>
                                    <p:set>
                                      <p:cBhvr additive="none">
                                        <p:cTn id="11" dur="1" fill="hold">
                                          <p:stCondLst>
                                            <p:cond delay="0"/>
                                          </p:stCondLst>
                                        </p:cTn>
                                        <p:tgtEl>
                                          <p:spTgt spid="5124"/>
                                        </p:tgtEl>
                                        <p:attrNameLst>
                                          <p:attrName>style.visibility</p:attrName>
                                        </p:attrNameLst>
                                      </p:cBhvr>
                                      <p:to>
                                        <p:strVal val="visible"/>
                                      </p:to>
                                    </p:set>
                                    <p:animEffect transition="in" filter="box(in)">
                                      <p:cBhvr additive="none">
                                        <p:cTn id="12"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717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AD3511A6-3453-4D9E-9A90-D91F7575B300}"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21</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7171" name="Text Box 2"/>
          <p:cNvSpPr txBox="1">
            <a:spLocks noChangeArrowheads="1"/>
          </p:cNvSpPr>
          <p:nvPr/>
        </p:nvSpPr>
        <p:spPr bwMode="auto">
          <a:xfrm>
            <a:off x="335995" y="2275126"/>
            <a:ext cx="703834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060" b="1" spc="0">
                <a:solidFill>
                  <a:srgbClr val="FFCC00"/>
                </a:solidFill>
                <a:effectLst>
                  <a:outerShdw blurRad="38100" dist="38100" dir="2700000" algn="tl">
                    <a:srgbClr val="000000"/>
                  </a:outerShdw>
                </a:effectLst>
                <a:cs typeface="Tahoma" pitchFamily="32" charset="0"/>
              </a:rPr>
              <a:t>قبل تحديد الهدف لا بد من الإجابة على الأسئلة التالية</a:t>
            </a:r>
            <a:r>
              <a:rPr lang="en-US" altLang="ar-EG" sz="3060" b="1" spc="0">
                <a:solidFill>
                  <a:srgbClr val="FFCC00"/>
                </a:solidFill>
                <a:effectLst>
                  <a:outerShdw blurRad="38100" dist="38100" dir="2700000" algn="tl">
                    <a:srgbClr val="000000"/>
                  </a:outerShdw>
                </a:effectLst>
                <a:cs typeface="Tahoma" pitchFamily="32" charset="0"/>
              </a:rPr>
              <a:t> :</a:t>
            </a:r>
            <a:endParaRPr lang="en-US" altLang="ar-EG" sz="3060" b="1">
              <a:solidFill>
                <a:srgbClr val="FFCC00"/>
              </a:solidFill>
              <a:effectLst>
                <a:outerShdw blurRad="38100" dist="38100" dir="2700000" algn="tl">
                  <a:srgbClr val="000000"/>
                </a:outerShdw>
              </a:effectLst>
              <a:cs typeface="Tahoma" pitchFamily="32" charset="0"/>
            </a:endParaRPr>
          </a:p>
        </p:txBody>
      </p:sp>
      <p:sp>
        <p:nvSpPr>
          <p:cNvPr id="7172" name="Text Box 3"/>
          <p:cNvSpPr txBox="1">
            <a:spLocks noChangeArrowheads="1"/>
          </p:cNvSpPr>
          <p:nvPr/>
        </p:nvSpPr>
        <p:spPr bwMode="auto">
          <a:xfrm>
            <a:off x="29686" y="3805317"/>
            <a:ext cx="7374335" cy="3801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9pPr>
          </a:lstStyle>
          <a:p>
            <a:pPr marL="291465" marR="0" lvl="0" indent="-288766" algn="r" rtl="1" eaLnBrk="1" hangingPunct="1">
              <a:spcBef>
                <a:spcPts val="425"/>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en-US" altLang="ar-EG" sz="1700" spc="0">
                <a:solidFill>
                  <a:srgbClr val="00CCFF"/>
                </a:solidFill>
                <a:effectLst>
                  <a:outerShdw blurRad="38100" dist="38100" dir="2700000" algn="tl">
                    <a:srgbClr val="000000"/>
                  </a:outerShdw>
                </a:effectLst>
                <a:cs typeface="Tahoma" pitchFamily="32" charset="0"/>
              </a:rPr>
              <a:t>.</a:t>
            </a:r>
            <a:r>
              <a:rPr lang="ar-SA" altLang="ar-EG" sz="2720" b="1" spc="0">
                <a:solidFill>
                  <a:srgbClr val="00CCFF"/>
                </a:solidFill>
                <a:effectLst>
                  <a:outerShdw blurRad="38100" dist="38100" dir="2700000" algn="tl">
                    <a:srgbClr val="000000"/>
                  </a:outerShdw>
                </a:effectLst>
                <a:cs typeface="Tahoma" pitchFamily="32" charset="0"/>
              </a:rPr>
              <a:t>ـ ماهية الصناعة التي تمارسها الشركة</a:t>
            </a:r>
            <a:r>
              <a:rPr lang="en-US" altLang="ar-EG" sz="1700" b="1" spc="0">
                <a:solidFill>
                  <a:srgbClr val="00CCFF"/>
                </a:solidFill>
                <a:effectLst>
                  <a:outerShdw blurRad="38100" dist="38100" dir="2700000" algn="tl">
                    <a:srgbClr val="000000"/>
                  </a:outerShdw>
                </a:effectLst>
                <a:cs typeface="Tahoma" pitchFamily="32" charset="0"/>
              </a:rPr>
              <a:t>.</a:t>
            </a:r>
            <a:endParaRPr lang="en-US" altLang="ar-EG" sz="1700" b="1">
              <a:solidFill>
                <a:srgbClr val="00CCFF"/>
              </a:solidFill>
              <a:effectLst>
                <a:outerShdw blurRad="38100" dist="38100" dir="2700000" algn="tl">
                  <a:srgbClr val="000000"/>
                </a:outerShdw>
              </a:effectLst>
              <a:cs typeface="Tahoma" pitchFamily="32" charset="0"/>
            </a:endParaRPr>
          </a:p>
          <a:p>
            <a:pPr marL="290116" marR="0" lvl="0" indent="-288766" algn="r" rtl="1" eaLnBrk="1" hangingPunct="1">
              <a:spcBef>
                <a:spcPts val="425"/>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endParaRPr lang="en-US" altLang="ar-EG" sz="1700" b="1">
              <a:solidFill>
                <a:srgbClr val="00CCFF"/>
              </a:solidFill>
              <a:effectLst>
                <a:outerShdw blurRad="38100" dist="38100" dir="2700000" algn="tl">
                  <a:srgbClr val="000000"/>
                </a:outerShdw>
              </a:effectLst>
              <a:cs typeface="Tahoma" pitchFamily="32" charset="0"/>
            </a:endParaRPr>
          </a:p>
          <a:p>
            <a:pPr marL="290116" marR="0" lvl="0" indent="-288766" algn="r" rtl="1" eaLnBrk="1" hangingPunct="1">
              <a:spcBef>
                <a:spcPts val="425"/>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endParaRPr lang="en-US" altLang="ar-EG" sz="1700" b="1">
              <a:solidFill>
                <a:srgbClr val="00CCFF"/>
              </a:solidFill>
              <a:effectLst>
                <a:outerShdw blurRad="38100" dist="38100" dir="2700000" algn="tl">
                  <a:srgbClr val="000000"/>
                </a:outerShdw>
              </a:effectLst>
              <a:cs typeface="Tahoma" pitchFamily="32" charset="0"/>
            </a:endParaRPr>
          </a:p>
        </p:txBody>
      </p:sp>
      <p:sp>
        <p:nvSpPr>
          <p:cNvPr id="7173" name="Rectangle 4"/>
          <p:cNvSpPr>
            <a:spLocks noChangeArrowheads="1"/>
          </p:cNvSpPr>
          <p:nvPr/>
        </p:nvSpPr>
        <p:spPr bwMode="auto">
          <a:xfrm>
            <a:off x="2009220" y="4233069"/>
            <a:ext cx="5394801"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720" spc="0">
                <a:solidFill>
                  <a:srgbClr val="00CCFF"/>
                </a:solidFill>
                <a:effectLst>
                  <a:outerShdw blurRad="38100" dist="38100" dir="2700000" algn="tl">
                    <a:srgbClr val="000000"/>
                  </a:outerShdw>
                </a:effectLst>
                <a:cs typeface="Tahoma" pitchFamily="32" charset="0"/>
              </a:rPr>
              <a:t>.</a:t>
            </a:r>
            <a:r>
              <a:rPr lang="ar-SA" altLang="ar-EG" sz="2720" b="1" spc="0">
                <a:solidFill>
                  <a:srgbClr val="00CCFF"/>
                </a:solidFill>
                <a:effectLst>
                  <a:outerShdw blurRad="38100" dist="38100" dir="2700000" algn="tl">
                    <a:srgbClr val="000000"/>
                  </a:outerShdw>
                </a:effectLst>
                <a:cs typeface="Tahoma" pitchFamily="32" charset="0"/>
              </a:rPr>
              <a:t>ـ نوعية منتجات الشركة</a:t>
            </a:r>
            <a:r>
              <a:rPr lang="en-US" altLang="ar-EG" sz="2720" b="1" spc="0">
                <a:solidFill>
                  <a:srgbClr val="00CCFF"/>
                </a:solidFill>
                <a:effectLst>
                  <a:outerShdw blurRad="38100" dist="38100" dir="2700000" algn="tl">
                    <a:srgbClr val="000000"/>
                  </a:outerShdw>
                </a:effectLst>
                <a:cs typeface="Tahoma" pitchFamily="32" charset="0"/>
              </a:rPr>
              <a:t>.</a:t>
            </a:r>
            <a:endParaRPr lang="en-US" altLang="ar-EG" sz="2720" b="1">
              <a:solidFill>
                <a:srgbClr val="00CCFF"/>
              </a:solidFill>
              <a:effectLst>
                <a:outerShdw blurRad="38100" dist="38100" dir="2700000" algn="tl">
                  <a:srgbClr val="000000"/>
                </a:outerShdw>
              </a:effectLst>
              <a:cs typeface="Tahoma" pitchFamily="32" charset="0"/>
            </a:endParaRPr>
          </a:p>
        </p:txBody>
      </p:sp>
      <p:sp>
        <p:nvSpPr>
          <p:cNvPr id="7174" name="Rectangle 5"/>
          <p:cNvSpPr>
            <a:spLocks noChangeArrowheads="1"/>
          </p:cNvSpPr>
          <p:nvPr/>
        </p:nvSpPr>
        <p:spPr bwMode="auto">
          <a:xfrm>
            <a:off x="408861" y="5089922"/>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720" spc="0">
                <a:solidFill>
                  <a:srgbClr val="00CCFF"/>
                </a:solidFill>
                <a:effectLst>
                  <a:outerShdw blurRad="38100" dist="38100" dir="2700000" algn="tl">
                    <a:srgbClr val="000000"/>
                  </a:outerShdw>
                </a:effectLst>
                <a:cs typeface="Tahoma" pitchFamily="32" charset="0"/>
              </a:rPr>
              <a:t>.</a:t>
            </a:r>
            <a:r>
              <a:rPr lang="ar-SA" altLang="ar-EG" sz="2720" b="1" spc="0">
                <a:solidFill>
                  <a:srgbClr val="00CCFF"/>
                </a:solidFill>
                <a:effectLst>
                  <a:outerShdw blurRad="38100" dist="38100" dir="2700000" algn="tl">
                    <a:srgbClr val="000000"/>
                  </a:outerShdw>
                </a:effectLst>
                <a:cs typeface="Tahoma" pitchFamily="32" charset="0"/>
              </a:rPr>
              <a:t>ـ وضع الشركة في السوق</a:t>
            </a:r>
            <a:r>
              <a:rPr lang="en-US" altLang="ar-EG" sz="2720" b="1" spc="0">
                <a:solidFill>
                  <a:srgbClr val="00CCFF"/>
                </a:solidFill>
                <a:effectLst>
                  <a:outerShdw blurRad="38100" dist="38100" dir="2700000" algn="tl">
                    <a:srgbClr val="000000"/>
                  </a:outerShdw>
                </a:effectLst>
                <a:cs typeface="Tahoma" pitchFamily="32" charset="0"/>
              </a:rPr>
              <a:t>.</a:t>
            </a:r>
            <a:endParaRPr lang="en-US" altLang="ar-EG" sz="2720" b="1">
              <a:solidFill>
                <a:srgbClr val="00CCFF"/>
              </a:solidFill>
              <a:effectLst>
                <a:outerShdw blurRad="38100" dist="38100" dir="2700000" algn="tl">
                  <a:srgbClr val="000000"/>
                </a:outerShdw>
              </a:effectLst>
              <a:cs typeface="Tahoma" pitchFamily="32" charset="0"/>
            </a:endParaRPr>
          </a:p>
        </p:txBody>
      </p:sp>
      <p:sp>
        <p:nvSpPr>
          <p:cNvPr id="7175" name="Rectangle 6"/>
          <p:cNvSpPr>
            <a:spLocks noChangeArrowheads="1"/>
          </p:cNvSpPr>
          <p:nvPr/>
        </p:nvSpPr>
        <p:spPr bwMode="auto">
          <a:xfrm>
            <a:off x="408861" y="5886054"/>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720" spc="0">
                <a:solidFill>
                  <a:srgbClr val="00CCFF"/>
                </a:solidFill>
                <a:effectLst>
                  <a:outerShdw blurRad="38100" dist="38100" dir="2700000" algn="tl">
                    <a:srgbClr val="000000"/>
                  </a:outerShdw>
                </a:effectLst>
                <a:cs typeface="Tahoma" pitchFamily="32" charset="0"/>
              </a:rPr>
              <a:t>.</a:t>
            </a:r>
            <a:r>
              <a:rPr lang="ar-SA" altLang="ar-EG" sz="2720" b="1" spc="0">
                <a:solidFill>
                  <a:srgbClr val="00CCFF"/>
                </a:solidFill>
                <a:effectLst>
                  <a:outerShdw blurRad="38100" dist="38100" dir="2700000" algn="tl">
                    <a:srgbClr val="000000"/>
                  </a:outerShdw>
                </a:effectLst>
                <a:cs typeface="Tahoma" pitchFamily="32" charset="0"/>
              </a:rPr>
              <a:t>ـ حجم المنافسة</a:t>
            </a:r>
            <a:r>
              <a:rPr lang="en-US" altLang="ar-EG" sz="2720" b="1" spc="0">
                <a:solidFill>
                  <a:srgbClr val="00CCFF"/>
                </a:solidFill>
                <a:effectLst>
                  <a:outerShdw blurRad="38100" dist="38100" dir="2700000" algn="tl">
                    <a:srgbClr val="000000"/>
                  </a:outerShdw>
                </a:effectLst>
                <a:cs typeface="Tahoma" pitchFamily="32" charset="0"/>
              </a:rPr>
              <a:t>.</a:t>
            </a:r>
            <a:endParaRPr lang="en-US" altLang="ar-EG" sz="2720" b="1">
              <a:solidFill>
                <a:srgbClr val="00CCFF"/>
              </a:solidFill>
              <a:effectLst>
                <a:outerShdw blurRad="38100" dist="38100" dir="2700000" algn="tl">
                  <a:srgbClr val="000000"/>
                </a:outerShdw>
              </a:effectLst>
              <a:cs typeface="Tahoma" pitchFamily="32" charset="0"/>
            </a:endParaRPr>
          </a:p>
        </p:txBody>
      </p:sp>
      <p:sp>
        <p:nvSpPr>
          <p:cNvPr id="7176" name="Rectangle 7"/>
          <p:cNvSpPr>
            <a:spLocks noChangeArrowheads="1"/>
          </p:cNvSpPr>
          <p:nvPr/>
        </p:nvSpPr>
        <p:spPr bwMode="auto">
          <a:xfrm>
            <a:off x="408861" y="6620114"/>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720" spc="0">
                <a:solidFill>
                  <a:srgbClr val="00CCFF"/>
                </a:solidFill>
                <a:effectLst>
                  <a:outerShdw blurRad="38100" dist="38100" dir="2700000" algn="tl">
                    <a:srgbClr val="000000"/>
                  </a:outerShdw>
                </a:effectLst>
                <a:cs typeface="Tahoma" pitchFamily="32" charset="0"/>
              </a:rPr>
              <a:t>     .</a:t>
            </a:r>
            <a:r>
              <a:rPr lang="ar-SA" altLang="ar-EG" sz="2720" b="1" spc="0">
                <a:solidFill>
                  <a:srgbClr val="00CCFF"/>
                </a:solidFill>
                <a:effectLst>
                  <a:outerShdw blurRad="38100" dist="38100" dir="2700000" algn="tl">
                    <a:srgbClr val="000000"/>
                  </a:outerShdw>
                </a:effectLst>
                <a:cs typeface="Tahoma" pitchFamily="32" charset="0"/>
              </a:rPr>
              <a:t>ـ زبائن الشركة</a:t>
            </a:r>
            <a:r>
              <a:rPr lang="en-US" altLang="ar-EG" sz="2720" b="1" spc="0">
                <a:solidFill>
                  <a:srgbClr val="00CCFF"/>
                </a:solidFill>
                <a:effectLst>
                  <a:outerShdw blurRad="38100" dist="38100" dir="2700000" algn="tl">
                    <a:srgbClr val="000000"/>
                  </a:outerShdw>
                </a:effectLst>
                <a:cs typeface="Tahoma" pitchFamily="32" charset="0"/>
              </a:rPr>
              <a:t>.</a:t>
            </a:r>
            <a:endParaRPr lang="en-US" altLang="ar-EG" sz="2720" b="1">
              <a:solidFill>
                <a:srgbClr val="00CCFF"/>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7171"/>
                                        </p:tgtEl>
                                        <p:attrNameLst>
                                          <p:attrName>style.visibility</p:attrName>
                                        </p:attrNameLst>
                                      </p:cBhvr>
                                      <p:to>
                                        <p:strVal val="visible"/>
                                      </p:to>
                                    </p:set>
                                    <p:anim calcmode="lin" valueType="num">
                                      <p:cBhvr additive="none">
                                        <p:cTn id="7" dur="1000" fill="hold"/>
                                        <p:tgtEl>
                                          <p:spTgt spid="7171"/>
                                        </p:tgtEl>
                                        <p:attrNameLst>
                                          <p:attrName>ppt_w</p:attrName>
                                        </p:attrNameLst>
                                      </p:cBhvr>
                                      <p:tavLst>
                                        <p:tav tm="100000">
                                          <p:val>
                                            <p:strVal val="#ppt_w+.3"/>
                                          </p:val>
                                        </p:tav>
                                        <p:tav>
                                          <p:val>
                                            <p:strVal val="#ppt_w"/>
                                          </p:val>
                                        </p:tav>
                                      </p:tavLst>
                                    </p:anim>
                                    <p:anim calcmode="lin" valueType="num">
                                      <p:cBhvr additive="none">
                                        <p:cTn id="8" dur="1000" fill="hold"/>
                                        <p:tgtEl>
                                          <p:spTgt spid="7171"/>
                                        </p:tgtEl>
                                        <p:attrNameLst>
                                          <p:attrName>ppt_h</p:attrName>
                                        </p:attrNameLst>
                                      </p:cBhvr>
                                      <p:tavLst>
                                        <p:tav tm="100000">
                                          <p:val>
                                            <p:strVal val="#ppt_h"/>
                                          </p:val>
                                        </p:tav>
                                        <p:tav>
                                          <p:val>
                                            <p:strVal val="#ppt_h"/>
                                          </p:val>
                                        </p:tav>
                                      </p:tavLst>
                                    </p:anim>
                                    <p:animEffect transition="in" filter="fade">
                                      <p:cBhvr additive="none">
                                        <p:cTn id="9" dur="1000"/>
                                        <p:tgtEl>
                                          <p:spTgt spid="717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dur="500" fill="hold" nodeType="clickEffect">
                                  <p:stCondLst>
                                    <p:cond delay="0"/>
                                  </p:stCondLst>
                                  <p:childTnLst>
                                    <p:set>
                                      <p:cBhvr additive="none">
                                        <p:cTn id="13" dur="1" fill="hold">
                                          <p:stCondLst>
                                            <p:cond delay="0"/>
                                          </p:stCondLst>
                                        </p:cTn>
                                        <p:tgtEl>
                                          <p:spTgt spid="7172">
                                            <p:txEl>
                                              <p:pRg st="0" end="0"/>
                                            </p:txEl>
                                          </p:spTgt>
                                        </p:tgtEl>
                                        <p:attrNameLst>
                                          <p:attrName>style.visibility</p:attrName>
                                        </p:attrNameLst>
                                      </p:cBhvr>
                                      <p:to>
                                        <p:strVal val="visible"/>
                                      </p:to>
                                    </p:set>
                                    <p:animEffect transition="in" filter="box(in)">
                                      <p:cBhvr additive="none">
                                        <p:cTn id="14" dur="500"/>
                                        <p:tgtEl>
                                          <p:spTgt spid="7172">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ntr" presetSubtype="16" dur="500" fill="hold" nodeType="clickEffect">
                                  <p:stCondLst>
                                    <p:cond delay="0"/>
                                  </p:stCondLst>
                                  <p:childTnLst>
                                    <p:set>
                                      <p:cBhvr additive="none">
                                        <p:cTn id="18" dur="1" fill="hold">
                                          <p:stCondLst>
                                            <p:cond delay="0"/>
                                          </p:stCondLst>
                                        </p:cTn>
                                        <p:tgtEl>
                                          <p:spTgt spid="7173"/>
                                        </p:tgtEl>
                                        <p:attrNameLst>
                                          <p:attrName>style.visibility</p:attrName>
                                        </p:attrNameLst>
                                      </p:cBhvr>
                                      <p:to>
                                        <p:strVal val="visible"/>
                                      </p:to>
                                    </p:set>
                                    <p:animEffect transition="in" filter="box(in)">
                                      <p:cBhvr additive="none">
                                        <p:cTn id="19" dur="500"/>
                                        <p:tgtEl>
                                          <p:spTgt spid="717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 presetClass="entr" presetSubtype="16" dur="500" fill="hold" nodeType="clickEffect">
                                  <p:stCondLst>
                                    <p:cond delay="0"/>
                                  </p:stCondLst>
                                  <p:childTnLst>
                                    <p:set>
                                      <p:cBhvr additive="none">
                                        <p:cTn id="23" dur="1" fill="hold">
                                          <p:stCondLst>
                                            <p:cond delay="0"/>
                                          </p:stCondLst>
                                        </p:cTn>
                                        <p:tgtEl>
                                          <p:spTgt spid="7174"/>
                                        </p:tgtEl>
                                        <p:attrNameLst>
                                          <p:attrName>style.visibility</p:attrName>
                                        </p:attrNameLst>
                                      </p:cBhvr>
                                      <p:to>
                                        <p:strVal val="visible"/>
                                      </p:to>
                                    </p:set>
                                    <p:animEffect transition="in" filter="box(in)">
                                      <p:cBhvr additive="none">
                                        <p:cTn id="24" dur="500"/>
                                        <p:tgtEl>
                                          <p:spTgt spid="717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dur="500" fill="hold" nodeType="clickEffect">
                                  <p:stCondLst>
                                    <p:cond delay="0"/>
                                  </p:stCondLst>
                                  <p:childTnLst>
                                    <p:set>
                                      <p:cBhvr additive="none">
                                        <p:cTn id="28" dur="1" fill="hold">
                                          <p:stCondLst>
                                            <p:cond delay="0"/>
                                          </p:stCondLst>
                                        </p:cTn>
                                        <p:tgtEl>
                                          <p:spTgt spid="7175"/>
                                        </p:tgtEl>
                                        <p:attrNameLst>
                                          <p:attrName>style.visibility</p:attrName>
                                        </p:attrNameLst>
                                      </p:cBhvr>
                                      <p:to>
                                        <p:strVal val="visible"/>
                                      </p:to>
                                    </p:set>
                                    <p:animEffect transition="in" filter="box(in)">
                                      <p:cBhvr additive="none">
                                        <p:cTn id="29" dur="500"/>
                                        <p:tgtEl>
                                          <p:spTgt spid="717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16" dur="500" fill="hold" nodeType="clickEffect">
                                  <p:stCondLst>
                                    <p:cond delay="0"/>
                                  </p:stCondLst>
                                  <p:childTnLst>
                                    <p:set>
                                      <p:cBhvr additive="none">
                                        <p:cTn id="33" dur="1" fill="hold">
                                          <p:stCondLst>
                                            <p:cond delay="0"/>
                                          </p:stCondLst>
                                        </p:cTn>
                                        <p:tgtEl>
                                          <p:spTgt spid="7176"/>
                                        </p:tgtEl>
                                        <p:attrNameLst>
                                          <p:attrName>style.visibility</p:attrName>
                                        </p:attrNameLst>
                                      </p:cBhvr>
                                      <p:to>
                                        <p:strVal val="visible"/>
                                      </p:to>
                                    </p:set>
                                    <p:animEffect transition="in" filter="box(in)">
                                      <p:cBhvr additive="none">
                                        <p:cTn id="34" dur="500"/>
                                        <p:tgtEl>
                                          <p:spTgt spid="7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921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BC647431-17CB-4874-8C80-7AF162E9F4D8}"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22</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9219" name="Text Box 2"/>
          <p:cNvSpPr txBox="1">
            <a:spLocks noChangeArrowheads="1"/>
          </p:cNvSpPr>
          <p:nvPr/>
        </p:nvSpPr>
        <p:spPr bwMode="auto">
          <a:xfrm>
            <a:off x="388620" y="2438400"/>
            <a:ext cx="6995160" cy="40602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lnSpc>
                <a:spcPct val="130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4080" b="1" spc="0">
                <a:solidFill>
                  <a:srgbClr val="13D955"/>
                </a:solidFill>
                <a:effectLst>
                  <a:outerShdw blurRad="38100" dist="38100" dir="2700000" algn="tl">
                    <a:srgbClr val="000000">
                      <a:alpha val="43137"/>
                    </a:srgbClr>
                  </a:outerShdw>
                </a:effectLst>
                <a:cs typeface="Tahoma" pitchFamily="32" charset="0"/>
              </a:rPr>
              <a:t>لجعل الهدف أكثر فاعلية نتعرف إلى ماهية القرارات المتعلقة باستراتيجيات التسويق</a:t>
            </a:r>
            <a:endParaRPr lang="en-US" altLang="ar-EG" sz="4080" b="1">
              <a:solidFill>
                <a:srgbClr val="13D955"/>
              </a:solidFill>
              <a:effectLst>
                <a:outerShdw blurRad="38100" dist="38100" dir="2700000" algn="tl">
                  <a:srgbClr val="000000">
                    <a:alpha val="43137"/>
                  </a:srgbClr>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dur="2000" fill="hold" nodeType="clickEffect">
                                  <p:stCondLst>
                                    <p:cond delay="0"/>
                                  </p:stCondLst>
                                  <p:childTnLst>
                                    <p:set>
                                      <p:cBhvr additive="none">
                                        <p:cTn id="6" dur="1" fill="hold">
                                          <p:stCondLst>
                                            <p:cond delay="0"/>
                                          </p:stCondLst>
                                        </p:cTn>
                                        <p:tgtEl>
                                          <p:spTgt spid="9219"/>
                                        </p:tgtEl>
                                        <p:attrNameLst>
                                          <p:attrName>style.visibility</p:attrName>
                                        </p:attrNameLst>
                                      </p:cBhvr>
                                      <p:to>
                                        <p:strVal val="visible"/>
                                      </p:to>
                                    </p:set>
                                    <p:animEffect transition="in" filter="wipe(down)">
                                      <p:cBhvr additive="none">
                                        <p:cTn id="7" dur="580">
                                          <p:stCondLst>
                                            <p:cond delay="0"/>
                                          </p:stCondLst>
                                        </p:cTn>
                                        <p:tgtEl>
                                          <p:spTgt spid="9219"/>
                                        </p:tgtEl>
                                      </p:cBhvr>
                                    </p:animEffect>
                                    <p:anim calcmode="lin" valueType="num">
                                      <p:cBhvr additive="none">
                                        <p:cTn id="8" dur="1822">
                                          <p:stCondLst>
                                            <p:cond delay="0"/>
                                          </p:stCondLst>
                                        </p:cTn>
                                        <p:tgtEl>
                                          <p:spTgt spid="9219"/>
                                        </p:tgtEl>
                                        <p:attrNameLst>
                                          <p:attrName>ppt_x</p:attrName>
                                        </p:attrNameLst>
                                      </p:cBhvr>
                                      <p:tavLst>
                                        <p:tav tm="100000">
                                          <p:val>
                                            <p:strVal val="#ppt_x-0.25"/>
                                          </p:val>
                                        </p:tav>
                                        <p:tav>
                                          <p:val>
                                            <p:strVal val="#ppt_x"/>
                                          </p:val>
                                        </p:tav>
                                      </p:tavLst>
                                    </p:anim>
                                    <p:anim calcmode="lin" valueType="num">
                                      <p:cBhvr additive="none">
                                        <p:cTn id="9" dur="664">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additive="none">
                                        <p:cTn id="10" dur="664">
                                          <p:stCondLst>
                                            <p:cond delay="664"/>
                                          </p:stCondLst>
                                        </p:cTn>
                                        <p:tgtEl>
                                          <p:spTgt spid="9219"/>
                                        </p:tgtEl>
                                        <p:attrNameLst>
                                          <p:attrName>ppt_y</p:attrName>
                                        </p:attrNameLst>
                                      </p:cBhvr>
                                      <p:tavLst>
                                        <p:tav tm="0" fmla="#ppt_y-sin(pi*$)/9">
                                          <p:val>
                                            <p:fltVal val="0"/>
                                          </p:val>
                                        </p:tav>
                                        <p:tav tm="100000">
                                          <p:val>
                                            <p:fltVal val="1"/>
                                          </p:val>
                                        </p:tav>
                                      </p:tavLst>
                                    </p:anim>
                                    <p:anim calcmode="lin" valueType="num">
                                      <p:cBhvr additive="none">
                                        <p:cTn id="11" dur="332">
                                          <p:stCondLst>
                                            <p:cond delay="1324"/>
                                          </p:stCondLst>
                                        </p:cTn>
                                        <p:tgtEl>
                                          <p:spTgt spid="9219"/>
                                        </p:tgtEl>
                                        <p:attrNameLst>
                                          <p:attrName>ppt_y</p:attrName>
                                        </p:attrNameLst>
                                      </p:cBhvr>
                                      <p:tavLst>
                                        <p:tav tm="0" fmla="#ppt_y-sin(pi*$)/27">
                                          <p:val>
                                            <p:fltVal val="0"/>
                                          </p:val>
                                        </p:tav>
                                        <p:tav tm="100000">
                                          <p:val>
                                            <p:fltVal val="1"/>
                                          </p:val>
                                        </p:tav>
                                      </p:tavLst>
                                    </p:anim>
                                    <p:anim calcmode="lin" valueType="num">
                                      <p:cBhvr additive="none">
                                        <p:cTn id="12" dur="164">
                                          <p:stCondLst>
                                            <p:cond delay="1656"/>
                                          </p:stCondLst>
                                        </p:cTn>
                                        <p:tgtEl>
                                          <p:spTgt spid="9219"/>
                                        </p:tgtEl>
                                        <p:attrNameLst>
                                          <p:attrName>ppt_y</p:attrName>
                                        </p:attrNameLst>
                                      </p:cBhvr>
                                      <p:tavLst>
                                        <p:tav tm="0" fmla="#ppt_y-sin(pi*$)/81">
                                          <p:val>
                                            <p:fltVal val="0"/>
                                          </p:val>
                                        </p:tav>
                                        <p:tav tm="100000">
                                          <p:val>
                                            <p:fltVal val="1"/>
                                          </p:val>
                                        </p:tav>
                                      </p:tavLst>
                                    </p:anim>
                                    <p:animScale>
                                      <p:cBhvr additive="none">
                                        <p:cTn id="13" dur="26" fill="hold">
                                          <p:stCondLst>
                                            <p:cond delay="650"/>
                                          </p:stCondLst>
                                        </p:cTn>
                                        <p:tgtEl>
                                          <p:spTgt spid="9219"/>
                                        </p:tgtEl>
                                      </p:cBhvr>
                                      <p:to x="100000" y="60000"/>
                                    </p:animScale>
                                    <p:animScale>
                                      <p:cBhvr additive="none">
                                        <p:cTn id="14" dur="166" decel="50000" fill="hold">
                                          <p:stCondLst>
                                            <p:cond delay="676"/>
                                          </p:stCondLst>
                                        </p:cTn>
                                        <p:tgtEl>
                                          <p:spTgt spid="9219"/>
                                        </p:tgtEl>
                                      </p:cBhvr>
                                      <p:to x="100000" y="100000"/>
                                    </p:animScale>
                                    <p:animScale>
                                      <p:cBhvr additive="none">
                                        <p:cTn id="15" dur="26" fill="hold">
                                          <p:stCondLst>
                                            <p:cond delay="1312"/>
                                          </p:stCondLst>
                                        </p:cTn>
                                        <p:tgtEl>
                                          <p:spTgt spid="9219"/>
                                        </p:tgtEl>
                                      </p:cBhvr>
                                      <p:to x="100000" y="80000"/>
                                    </p:animScale>
                                    <p:animScale>
                                      <p:cBhvr additive="none">
                                        <p:cTn id="16" dur="166" decel="50000" fill="hold">
                                          <p:stCondLst>
                                            <p:cond delay="1338"/>
                                          </p:stCondLst>
                                        </p:cTn>
                                        <p:tgtEl>
                                          <p:spTgt spid="9219"/>
                                        </p:tgtEl>
                                      </p:cBhvr>
                                      <p:to x="100000" y="100000"/>
                                    </p:animScale>
                                    <p:animScale>
                                      <p:cBhvr additive="none">
                                        <p:cTn id="17" dur="26" fill="hold">
                                          <p:stCondLst>
                                            <p:cond delay="1642"/>
                                          </p:stCondLst>
                                        </p:cTn>
                                        <p:tgtEl>
                                          <p:spTgt spid="9219"/>
                                        </p:tgtEl>
                                      </p:cBhvr>
                                      <p:to x="100000" y="90000"/>
                                    </p:animScale>
                                    <p:animScale>
                                      <p:cBhvr additive="none">
                                        <p:cTn id="18" dur="166" decel="50000" fill="hold">
                                          <p:stCondLst>
                                            <p:cond delay="1668"/>
                                          </p:stCondLst>
                                        </p:cTn>
                                        <p:tgtEl>
                                          <p:spTgt spid="9219"/>
                                        </p:tgtEl>
                                      </p:cBhvr>
                                      <p:to x="100000" y="100000"/>
                                    </p:animScale>
                                    <p:animScale>
                                      <p:cBhvr additive="none">
                                        <p:cTn id="19" dur="26" fill="hold">
                                          <p:stCondLst>
                                            <p:cond delay="1808"/>
                                          </p:stCondLst>
                                        </p:cTn>
                                        <p:tgtEl>
                                          <p:spTgt spid="9219"/>
                                        </p:tgtEl>
                                      </p:cBhvr>
                                      <p:to x="100000" y="95000"/>
                                    </p:animScale>
                                    <p:animScale>
                                      <p:cBhvr additive="none">
                                        <p:cTn id="20" dur="166" decel="50000" fill="hold">
                                          <p:stCondLst>
                                            <p:cond delay="1834"/>
                                          </p:stCondLst>
                                        </p:cTn>
                                        <p:tgtEl>
                                          <p:spTgt spid="92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1126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79FE7E30-BF15-4D44-9EFB-A20EEAFF3D14}"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23</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11267" name="Text Box 2"/>
          <p:cNvSpPr txBox="1">
            <a:spLocks noChangeArrowheads="1"/>
          </p:cNvSpPr>
          <p:nvPr/>
        </p:nvSpPr>
        <p:spPr bwMode="auto">
          <a:xfrm>
            <a:off x="388620" y="2438400"/>
            <a:ext cx="6995160" cy="1165860"/>
          </a:xfrm>
          <a:prstGeom prst="rect">
            <a:avLst/>
          </a:prstGeom>
          <a:gradFill rotWithShape="0">
            <a:gsLst>
              <a:gs pos="0">
                <a:srgbClr val="14273C"/>
              </a:gs>
              <a:gs pos="50000">
                <a:srgbClr val="2B5481"/>
              </a:gs>
              <a:gs pos="100000">
                <a:srgbClr val="14273C"/>
              </a:gs>
            </a:gsLst>
            <a:lin ang="5400000" scaled="1"/>
          </a:gradFill>
          <a:ln>
            <a:noFill/>
          </a:ln>
          <a:effectLst/>
          <a:extLs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spc="0">
                <a:solidFill>
                  <a:srgbClr val="E5FFFF"/>
                </a:solidFill>
                <a:effectLst>
                  <a:outerShdw blurRad="38100" dist="38100" dir="2700000" algn="tl">
                    <a:srgbClr val="000000"/>
                  </a:outerShdw>
                </a:effectLst>
                <a:cs typeface="Tahoma" pitchFamily="32" charset="0"/>
              </a:rPr>
              <a:t>مفهوم الخطة الاستراتيجية للتسويق</a:t>
            </a:r>
            <a:endParaRPr lang="en-US" altLang="ar-EG" sz="3400">
              <a:solidFill>
                <a:srgbClr val="E5FFFF"/>
              </a:solidFill>
              <a:effectLst>
                <a:outerShdw blurRad="38100" dist="38100" dir="2700000" algn="tl">
                  <a:srgbClr val="000000"/>
                </a:outerShdw>
              </a:effectLst>
              <a:cs typeface="Tahoma" pitchFamily="32" charset="0"/>
            </a:endParaRPr>
          </a:p>
        </p:txBody>
      </p:sp>
      <p:sp>
        <p:nvSpPr>
          <p:cNvPr id="11268" name="Text Box 3"/>
          <p:cNvSpPr txBox="1">
            <a:spLocks noChangeArrowheads="1"/>
          </p:cNvSpPr>
          <p:nvPr/>
        </p:nvSpPr>
        <p:spPr bwMode="auto">
          <a:xfrm>
            <a:off x="388620" y="3798570"/>
            <a:ext cx="6995160" cy="3497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9pPr>
          </a:lstStyle>
          <a:p>
            <a:pPr marL="291465" marR="0" lvl="0" indent="-288766" algn="r" rtl="1" eaLnBrk="1" hangingPunct="1">
              <a:spcBef>
                <a:spcPts val="680"/>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ar-SA" altLang="ar-EG" sz="2720" b="1" spc="0">
                <a:solidFill>
                  <a:srgbClr val="13D955"/>
                </a:solidFill>
                <a:effectLst>
                  <a:outerShdw blurRad="38100" dist="38100" dir="2700000" algn="tl">
                    <a:srgbClr val="000000">
                      <a:alpha val="43137"/>
                    </a:srgbClr>
                  </a:outerShdw>
                </a:effectLst>
                <a:cs typeface="Tahoma" pitchFamily="32" charset="0"/>
              </a:rPr>
              <a:t>ما المقصود بالإستراتيجية؟</a:t>
            </a:r>
            <a:r>
              <a:rPr lang="en-US" altLang="ar-EG" sz="2720" b="1" spc="0">
                <a:solidFill>
                  <a:srgbClr val="FFFFFF"/>
                </a:solidFill>
                <a:effectLst>
                  <a:outerShdw blurRad="38100" dist="38100" dir="2700000" algn="tl">
                    <a:srgbClr val="000000"/>
                  </a:outerShdw>
                </a:effectLst>
                <a:cs typeface="Tahoma" pitchFamily="32" charset="0"/>
              </a:rPr>
              <a:t> </a:t>
            </a:r>
            <a:endParaRPr lang="en-US" altLang="ar-EG" sz="2720" b="1">
              <a:solidFill>
                <a:srgbClr val="FFFFFF"/>
              </a:solidFill>
              <a:effectLst>
                <a:outerShdw blurRad="38100" dist="38100" dir="2700000" algn="tl">
                  <a:srgbClr val="000000"/>
                </a:outerShdw>
              </a:effectLst>
              <a:cs typeface="Tahoma" pitchFamily="32" charset="0"/>
            </a:endParaRPr>
          </a:p>
          <a:p>
            <a:pPr marL="291465" marR="0" lvl="0" indent="-288766" algn="r" rtl="1" eaLnBrk="1" hangingPunct="1">
              <a:spcBef>
                <a:spcPts val="680"/>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endParaRPr lang="en-US" altLang="ar-EG" sz="2720" b="1">
              <a:solidFill>
                <a:srgbClr val="FFFFFF"/>
              </a:solidFill>
              <a:effectLst>
                <a:outerShdw blurRad="38100" dist="38100" dir="2700000" algn="tl">
                  <a:srgbClr val="000000"/>
                </a:outerShdw>
              </a:effectLst>
              <a:cs typeface="Tahoma" pitchFamily="32" charset="0"/>
            </a:endParaRPr>
          </a:p>
          <a:p>
            <a:pPr marL="291465" marR="0" lvl="0" indent="-288766" algn="r" rtl="1" eaLnBrk="1" hangingPunct="1">
              <a:spcBef>
                <a:spcPts val="680"/>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ar-SA" altLang="ar-EG" sz="2720" b="1" spc="0">
                <a:solidFill>
                  <a:srgbClr val="FFCC00"/>
                </a:solidFill>
                <a:effectLst>
                  <a:outerShdw blurRad="38100" dist="38100" dir="2700000" algn="tl">
                    <a:srgbClr val="000000"/>
                  </a:outerShdw>
                </a:effectLst>
                <a:cs typeface="Tahoma" pitchFamily="32" charset="0"/>
              </a:rPr>
              <a:t>هي مجموعة من الخطط توضع لتنفيذ هدف أو أهداف الشركة للوصول إلى تنفيذ رسالة  (أو غاية ) الشركة التي وضع الهدف من أجلها</a:t>
            </a:r>
            <a:r>
              <a:rPr lang="en-US" altLang="ar-EG" sz="2720" b="1" spc="0">
                <a:solidFill>
                  <a:srgbClr val="FFCC00"/>
                </a:solidFill>
                <a:effectLst>
                  <a:outerShdw blurRad="38100" dist="38100" dir="2700000" algn="tl">
                    <a:srgbClr val="000000"/>
                  </a:outerShdw>
                </a:effectLst>
                <a:cs typeface="Tahoma" pitchFamily="32" charset="0"/>
              </a:rPr>
              <a:t>.</a:t>
            </a:r>
            <a:endParaRPr lang="en-US" altLang="ar-EG" sz="2720" b="1">
              <a:solidFill>
                <a:srgbClr val="FFCC00"/>
              </a:solidFill>
              <a:effectLst>
                <a:outerShdw blurRad="38100" dist="38100" dir="2700000" algn="tl">
                  <a:srgbClr val="000000"/>
                </a:outerShdw>
              </a:effectLst>
              <a:cs typeface="Tahoma" pitchFamily="32" charset="0"/>
            </a:endParaRPr>
          </a:p>
          <a:p>
            <a:pPr marL="291465" marR="0" lvl="0" indent="-288766" algn="r" rtl="1" eaLnBrk="1" hangingPunct="1">
              <a:spcBef>
                <a:spcPts val="680"/>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endParaRPr lang="en-US" altLang="ar-EG" sz="272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1331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D7E4AC41-720A-4354-AF27-0898FE6CCE94}"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24</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13315" name="Freeform 2" title=""/>
          <p:cNvSpPr/>
          <p:nvPr/>
        </p:nvSpPr>
        <p:spPr bwMode="auto">
          <a:xfrm>
            <a:off x="335995" y="2886392"/>
            <a:ext cx="7161133" cy="3795792"/>
          </a:xfrm>
          <a:custGeom>
            <a:gdLst>
              <a:gd name="GT0" fmla="*/ 3353 w 21600"/>
              <a:gd name="GT1" fmla="+- l GT0 0"/>
              <a:gd name="GT2" fmla="*/ 3353 h 21600"/>
              <a:gd name="GT3" fmla="+- t GT2 0"/>
              <a:gd name="GT4" fmla="*/ 18247 w 21600"/>
              <a:gd name="GT5" fmla="+- l GT4 0"/>
              <a:gd name="GT6" fmla="*/ 18247 h 21600"/>
              <a:gd name="GT7" fmla="+- t GT6 0"/>
            </a:gdLst>
            <a:cxnLst>
              <a:cxn ang="0">
                <a:pos x="2147483646" y="2147483646"/>
              </a:cxn>
              <a:cxn ang="0">
                <a:pos x="2147483646" y="2147483646"/>
              </a:cxn>
              <a:cxn ang="0">
                <a:pos x="2147483646" y="2147483646"/>
              </a:cxn>
              <a:cxn ang="0">
                <a:pos x="2147483646" y="0"/>
              </a:cxn>
            </a:cxnLst>
            <a:rect l="GT1" t="GT3" r="GT5" b="GT7"/>
            <a:pathLst>
              <a:path w="21600" h="21600">
                <a:moveTo>
                  <a:pt x="0" y="0"/>
                </a:moveTo>
                <a:lnTo>
                  <a:pt x="3105" y="21600"/>
                </a:lnTo>
                <a:lnTo>
                  <a:pt x="18495" y="21600"/>
                </a:lnTo>
                <a:lnTo>
                  <a:pt x="21600" y="0"/>
                </a:lnTo>
                <a:lnTo>
                  <a:pt x="0" y="0"/>
                </a:lnTo>
                <a:close/>
              </a:path>
            </a:pathLst>
          </a:custGeom>
          <a:gradFill rotWithShape="0">
            <a:gsLst>
              <a:gs pos="0">
                <a:srgbClr val="666699"/>
              </a:gs>
              <a:gs pos="100000">
                <a:srgbClr val="660066"/>
              </a:gs>
            </a:gsLst>
            <a:lin ang="5400000" scaled="1"/>
          </a:gradFill>
          <a:ln w="9525" cap="flat">
            <a:noFill/>
            <a:round/>
          </a:ln>
          <a:effectLst/>
        </p:spPr>
        <p:txBody>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sz="2040" b="0" i="0" u="none" baseline="0">
                <a:solidFill>
                  <a:schemeClr val="bg1"/>
                </a:solidFill>
                <a:effectLst/>
                <a:latin typeface="Tahoma" pitchFamily="32" charset="0"/>
                <a:ea typeface="Arial"/>
              </a:defRPr>
            </a:lvl5pPr>
          </a:lstStyle>
          <a:p>
            <a:endParaRPr sz="2040"/>
          </a:p>
        </p:txBody>
      </p:sp>
      <p:sp>
        <p:nvSpPr>
          <p:cNvPr id="13316" name="Text Box 3"/>
          <p:cNvSpPr txBox="1">
            <a:spLocks noChangeArrowheads="1"/>
          </p:cNvSpPr>
          <p:nvPr/>
        </p:nvSpPr>
        <p:spPr bwMode="auto">
          <a:xfrm>
            <a:off x="398066" y="2702878"/>
            <a:ext cx="6995160" cy="3979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lnSpc>
                <a:spcPct val="150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b="1" spc="0">
                <a:solidFill>
                  <a:srgbClr val="FF00FF"/>
                </a:solidFill>
                <a:effectLst>
                  <a:outerShdw blurRad="38100" dist="38100" dir="2700000" algn="tl">
                    <a:srgbClr val="000000"/>
                  </a:outerShdw>
                </a:effectLst>
                <a:cs typeface="Tahoma" pitchFamily="32" charset="0"/>
              </a:rPr>
              <a:t>لابد من تحديد استراتيجية التسويق باعتبار أن التسويق هو الهدف الأساسي لأي منشأة</a:t>
            </a:r>
            <a:endParaRPr lang="en-US" altLang="ar-EG" sz="3740" b="1">
              <a:solidFill>
                <a:srgbClr val="FF00FF"/>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dur="2000" fill="hold" nodeType="clickEffect">
                                  <p:stCondLst>
                                    <p:cond delay="0"/>
                                  </p:stCondLst>
                                  <p:childTnLst>
                                    <p:set>
                                      <p:cBhvr additive="none">
                                        <p:cTn id="6" dur="1" fill="hold">
                                          <p:stCondLst>
                                            <p:cond delay="0"/>
                                          </p:stCondLst>
                                        </p:cTn>
                                        <p:tgtEl>
                                          <p:spTgt spid="13316"/>
                                        </p:tgtEl>
                                        <p:attrNameLst>
                                          <p:attrName>style.visibility</p:attrName>
                                        </p:attrNameLst>
                                      </p:cBhvr>
                                      <p:to>
                                        <p:strVal val="visible"/>
                                      </p:to>
                                    </p:set>
                                    <p:animEffect transition="in" filter="wipe(down)">
                                      <p:cBhvr additive="none">
                                        <p:cTn id="7" dur="580">
                                          <p:stCondLst>
                                            <p:cond delay="0"/>
                                          </p:stCondLst>
                                        </p:cTn>
                                        <p:tgtEl>
                                          <p:spTgt spid="13316"/>
                                        </p:tgtEl>
                                      </p:cBhvr>
                                    </p:animEffect>
                                    <p:anim calcmode="lin" valueType="num">
                                      <p:cBhvr additive="none">
                                        <p:cTn id="8" dur="1822">
                                          <p:stCondLst>
                                            <p:cond delay="0"/>
                                          </p:stCondLst>
                                        </p:cTn>
                                        <p:tgtEl>
                                          <p:spTgt spid="13316"/>
                                        </p:tgtEl>
                                        <p:attrNameLst>
                                          <p:attrName>ppt_x</p:attrName>
                                        </p:attrNameLst>
                                      </p:cBhvr>
                                      <p:tavLst>
                                        <p:tav tm="100000">
                                          <p:val>
                                            <p:strVal val="#ppt_x-0.25"/>
                                          </p:val>
                                        </p:tav>
                                        <p:tav>
                                          <p:val>
                                            <p:strVal val="#ppt_x"/>
                                          </p:val>
                                        </p:tav>
                                      </p:tavLst>
                                    </p:anim>
                                    <p:anim calcmode="lin" valueType="num">
                                      <p:cBhvr additive="none">
                                        <p:cTn id="9" dur="664">
                                          <p:stCondLst>
                                            <p:cond delay="0"/>
                                          </p:stCondLst>
                                        </p:cTn>
                                        <p:tgtEl>
                                          <p:spTgt spid="13316"/>
                                        </p:tgtEl>
                                        <p:attrNameLst>
                                          <p:attrName>ppt_y</p:attrName>
                                        </p:attrNameLst>
                                      </p:cBhvr>
                                      <p:tavLst>
                                        <p:tav tm="0" fmla="#ppt_y-sin(pi*$)/3">
                                          <p:val>
                                            <p:fltVal val="0.5"/>
                                          </p:val>
                                        </p:tav>
                                        <p:tav tm="100000">
                                          <p:val>
                                            <p:fltVal val="1"/>
                                          </p:val>
                                        </p:tav>
                                      </p:tavLst>
                                    </p:anim>
                                    <p:anim calcmode="lin" valueType="num">
                                      <p:cBhvr additive="none">
                                        <p:cTn id="10" dur="664">
                                          <p:stCondLst>
                                            <p:cond delay="664"/>
                                          </p:stCondLst>
                                        </p:cTn>
                                        <p:tgtEl>
                                          <p:spTgt spid="13316"/>
                                        </p:tgtEl>
                                        <p:attrNameLst>
                                          <p:attrName>ppt_y</p:attrName>
                                        </p:attrNameLst>
                                      </p:cBhvr>
                                      <p:tavLst>
                                        <p:tav tm="0" fmla="#ppt_y-sin(pi*$)/9">
                                          <p:val>
                                            <p:fltVal val="0"/>
                                          </p:val>
                                        </p:tav>
                                        <p:tav tm="100000">
                                          <p:val>
                                            <p:fltVal val="1"/>
                                          </p:val>
                                        </p:tav>
                                      </p:tavLst>
                                    </p:anim>
                                    <p:anim calcmode="lin" valueType="num">
                                      <p:cBhvr additive="none">
                                        <p:cTn id="11" dur="332">
                                          <p:stCondLst>
                                            <p:cond delay="1324"/>
                                          </p:stCondLst>
                                        </p:cTn>
                                        <p:tgtEl>
                                          <p:spTgt spid="13316"/>
                                        </p:tgtEl>
                                        <p:attrNameLst>
                                          <p:attrName>ppt_y</p:attrName>
                                        </p:attrNameLst>
                                      </p:cBhvr>
                                      <p:tavLst>
                                        <p:tav tm="0" fmla="#ppt_y-sin(pi*$)/27">
                                          <p:val>
                                            <p:fltVal val="0"/>
                                          </p:val>
                                        </p:tav>
                                        <p:tav tm="100000">
                                          <p:val>
                                            <p:fltVal val="1"/>
                                          </p:val>
                                        </p:tav>
                                      </p:tavLst>
                                    </p:anim>
                                    <p:anim calcmode="lin" valueType="num">
                                      <p:cBhvr additive="none">
                                        <p:cTn id="12" dur="164">
                                          <p:stCondLst>
                                            <p:cond delay="1656"/>
                                          </p:stCondLst>
                                        </p:cTn>
                                        <p:tgtEl>
                                          <p:spTgt spid="13316"/>
                                        </p:tgtEl>
                                        <p:attrNameLst>
                                          <p:attrName>ppt_y</p:attrName>
                                        </p:attrNameLst>
                                      </p:cBhvr>
                                      <p:tavLst>
                                        <p:tav tm="0" fmla="#ppt_y-sin(pi*$)/81">
                                          <p:val>
                                            <p:fltVal val="0"/>
                                          </p:val>
                                        </p:tav>
                                        <p:tav tm="100000">
                                          <p:val>
                                            <p:fltVal val="1"/>
                                          </p:val>
                                        </p:tav>
                                      </p:tavLst>
                                    </p:anim>
                                    <p:animScale>
                                      <p:cBhvr additive="none">
                                        <p:cTn id="13" dur="26" fill="hold">
                                          <p:stCondLst>
                                            <p:cond delay="650"/>
                                          </p:stCondLst>
                                        </p:cTn>
                                        <p:tgtEl>
                                          <p:spTgt spid="13316"/>
                                        </p:tgtEl>
                                      </p:cBhvr>
                                      <p:to x="100000" y="60000"/>
                                    </p:animScale>
                                    <p:animScale>
                                      <p:cBhvr additive="none">
                                        <p:cTn id="14" dur="166" decel="50000" fill="hold">
                                          <p:stCondLst>
                                            <p:cond delay="676"/>
                                          </p:stCondLst>
                                        </p:cTn>
                                        <p:tgtEl>
                                          <p:spTgt spid="13316"/>
                                        </p:tgtEl>
                                      </p:cBhvr>
                                      <p:to x="100000" y="100000"/>
                                    </p:animScale>
                                    <p:animScale>
                                      <p:cBhvr additive="none">
                                        <p:cTn id="15" dur="26" fill="hold">
                                          <p:stCondLst>
                                            <p:cond delay="1312"/>
                                          </p:stCondLst>
                                        </p:cTn>
                                        <p:tgtEl>
                                          <p:spTgt spid="13316"/>
                                        </p:tgtEl>
                                      </p:cBhvr>
                                      <p:to x="100000" y="80000"/>
                                    </p:animScale>
                                    <p:animScale>
                                      <p:cBhvr additive="none">
                                        <p:cTn id="16" dur="166" decel="50000" fill="hold">
                                          <p:stCondLst>
                                            <p:cond delay="1338"/>
                                          </p:stCondLst>
                                        </p:cTn>
                                        <p:tgtEl>
                                          <p:spTgt spid="13316"/>
                                        </p:tgtEl>
                                      </p:cBhvr>
                                      <p:to x="100000" y="100000"/>
                                    </p:animScale>
                                    <p:animScale>
                                      <p:cBhvr additive="none">
                                        <p:cTn id="17" dur="26" fill="hold">
                                          <p:stCondLst>
                                            <p:cond delay="1642"/>
                                          </p:stCondLst>
                                        </p:cTn>
                                        <p:tgtEl>
                                          <p:spTgt spid="13316"/>
                                        </p:tgtEl>
                                      </p:cBhvr>
                                      <p:to x="100000" y="90000"/>
                                    </p:animScale>
                                    <p:animScale>
                                      <p:cBhvr additive="none">
                                        <p:cTn id="18" dur="166" decel="50000" fill="hold">
                                          <p:stCondLst>
                                            <p:cond delay="1668"/>
                                          </p:stCondLst>
                                        </p:cTn>
                                        <p:tgtEl>
                                          <p:spTgt spid="13316"/>
                                        </p:tgtEl>
                                      </p:cBhvr>
                                      <p:to x="100000" y="100000"/>
                                    </p:animScale>
                                    <p:animScale>
                                      <p:cBhvr additive="none">
                                        <p:cTn id="19" dur="26" fill="hold">
                                          <p:stCondLst>
                                            <p:cond delay="1808"/>
                                          </p:stCondLst>
                                        </p:cTn>
                                        <p:tgtEl>
                                          <p:spTgt spid="13316"/>
                                        </p:tgtEl>
                                      </p:cBhvr>
                                      <p:to x="100000" y="95000"/>
                                    </p:animScale>
                                    <p:animScale>
                                      <p:cBhvr additive="none">
                                        <p:cTn id="20" dur="166" decel="50000" fill="hold">
                                          <p:stCondLst>
                                            <p:cond delay="1834"/>
                                          </p:stCondLst>
                                        </p:cTn>
                                        <p:tgtEl>
                                          <p:spTgt spid="133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4"/>
          <a:stretch>
            <a:fillRect/>
          </a:stretch>
        </a:blipFill>
      </p:bgPr>
    </p:bg>
    <p:spTree>
      <p:nvGrpSpPr>
        <p:cNvPr id="1" name="" title=""/>
        <p:cNvGrpSpPr/>
        <p:nvPr/>
      </p:nvGrpSpPr>
      <p:grpSpPr>
        <a:xfrm>
          <a:off x="0" y="0"/>
          <a:ext cx="0" cy="0"/>
        </a:xfrm>
      </p:grpSpPr>
      <p:sp>
        <p:nvSpPr>
          <p:cNvPr id="1536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130039EE-F86B-4B39-897C-189D9BC2B951}"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25</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15363" name="Text Box 2"/>
          <p:cNvSpPr txBox="1">
            <a:spLocks noChangeArrowheads="1"/>
          </p:cNvSpPr>
          <p:nvPr/>
        </p:nvSpPr>
        <p:spPr bwMode="auto">
          <a:xfrm>
            <a:off x="398066" y="2642156"/>
            <a:ext cx="6995160" cy="4653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88766" indent="-288766"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9pPr>
          </a:lstStyle>
          <a:p>
            <a:pPr marL="288766" marR="0" lvl="0" indent="-288766" algn="r" rtl="1" eaLnBrk="1" hangingPunct="1">
              <a:lnSpc>
                <a:spcPct val="120000"/>
              </a:lnSpc>
              <a:spcBef>
                <a:spcPts val="765"/>
              </a:spcBef>
              <a:buClr>
                <a:srgbClr val="E40842"/>
              </a:buClr>
              <a:buSzPct val="65000"/>
              <a:buFont typeface="Times New Roman" pitchFamily="16" charset="0"/>
              <a:buBlip>
                <a:blip r:embed="rId3"/>
              </a:buBlip>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AE" altLang="ar-EG" sz="3060" b="1" spc="0">
                <a:solidFill>
                  <a:srgbClr val="FFFFFF"/>
                </a:solidFill>
                <a:effectLst>
                  <a:outerShdw blurRad="38100" dist="38100" dir="2700000" algn="tl">
                    <a:srgbClr val="000000"/>
                  </a:outerShdw>
                </a:effectLst>
                <a:cs typeface="Tahoma" pitchFamily="32" charset="0"/>
              </a:rPr>
              <a:t>ما</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هي</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أهداف</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الشركة</a:t>
            </a:r>
            <a:r>
              <a:rPr lang="en-US" altLang="ar-EG" sz="3060" b="1" spc="0">
                <a:solidFill>
                  <a:srgbClr val="FFFFFF"/>
                </a:solidFill>
                <a:effectLst>
                  <a:outerShdw blurRad="38100" dist="38100" dir="2700000" algn="tl">
                    <a:srgbClr val="000000"/>
                  </a:outerShdw>
                </a:effectLst>
                <a:cs typeface="Tahoma" pitchFamily="32" charset="0"/>
              </a:rPr>
              <a:t> ؟</a:t>
            </a:r>
            <a:endParaRPr lang="en-US" altLang="ar-EG" sz="3060" b="1">
              <a:solidFill>
                <a:srgbClr val="FFFFFF"/>
              </a:solidFill>
              <a:effectLst>
                <a:outerShdw blurRad="38100" dist="38100" dir="2700000" algn="tl">
                  <a:srgbClr val="000000"/>
                </a:outerShdw>
              </a:effectLst>
              <a:cs typeface="Tahoma" pitchFamily="32" charset="0"/>
            </a:endParaRPr>
          </a:p>
          <a:p>
            <a:pPr marL="288766" marR="0" lvl="0" indent="-288766" algn="r" rtl="1" eaLnBrk="1" hangingPunct="1">
              <a:lnSpc>
                <a:spcPct val="120000"/>
              </a:lnSpc>
              <a:spcBef>
                <a:spcPts val="765"/>
              </a:spcBef>
              <a:buClr>
                <a:srgbClr val="E40842"/>
              </a:buClr>
              <a:buSzPct val="65000"/>
              <a:buFont typeface="Times New Roman" pitchFamily="16" charset="0"/>
              <a:buBlip>
                <a:blip r:embed="rId3"/>
              </a:buBlip>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AE" altLang="ar-EG" sz="3060" b="1" spc="0">
                <a:solidFill>
                  <a:srgbClr val="FFFFFF"/>
                </a:solidFill>
                <a:effectLst>
                  <a:outerShdw blurRad="38100" dist="38100" dir="2700000" algn="tl">
                    <a:srgbClr val="000000"/>
                  </a:outerShdw>
                </a:effectLst>
                <a:cs typeface="Tahoma" pitchFamily="32" charset="0"/>
              </a:rPr>
              <a:t>كيف</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يمكن</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وضع</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هذه</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الأهداف</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بمعايير</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كمية</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ونوعية</a:t>
            </a:r>
            <a:r>
              <a:rPr lang="en-US" altLang="ar-EG" sz="3060" b="1" spc="0">
                <a:solidFill>
                  <a:srgbClr val="FFFFFF"/>
                </a:solidFill>
                <a:effectLst>
                  <a:outerShdw blurRad="38100" dist="38100" dir="2700000" algn="tl">
                    <a:srgbClr val="000000"/>
                  </a:outerShdw>
                </a:effectLst>
                <a:cs typeface="Tahoma" pitchFamily="32" charset="0"/>
              </a:rPr>
              <a:t> ؟</a:t>
            </a:r>
            <a:endParaRPr lang="en-US" altLang="ar-EG" sz="3060" b="1">
              <a:solidFill>
                <a:srgbClr val="FFFFFF"/>
              </a:solidFill>
              <a:effectLst>
                <a:outerShdw blurRad="38100" dist="38100" dir="2700000" algn="tl">
                  <a:srgbClr val="000000"/>
                </a:outerShdw>
              </a:effectLst>
              <a:cs typeface="Tahoma" pitchFamily="32" charset="0"/>
            </a:endParaRPr>
          </a:p>
          <a:p>
            <a:pPr marL="288766" marR="0" lvl="0" indent="-288766" algn="r" rtl="1" eaLnBrk="1" hangingPunct="1">
              <a:lnSpc>
                <a:spcPct val="120000"/>
              </a:lnSpc>
              <a:spcBef>
                <a:spcPts val="765"/>
              </a:spcBef>
              <a:buClr>
                <a:srgbClr val="E40842"/>
              </a:buClr>
              <a:buSzPct val="65000"/>
              <a:buFont typeface="Times New Roman" pitchFamily="16" charset="0"/>
              <a:buBlip>
                <a:blip r:embed="rId3"/>
              </a:buBlip>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AE" altLang="ar-EG" sz="3060" b="1" spc="0">
                <a:solidFill>
                  <a:srgbClr val="FFFFFF"/>
                </a:solidFill>
                <a:effectLst>
                  <a:outerShdw blurRad="38100" dist="38100" dir="2700000" algn="tl">
                    <a:srgbClr val="000000"/>
                  </a:outerShdw>
                </a:effectLst>
                <a:cs typeface="Tahoma" pitchFamily="32" charset="0"/>
              </a:rPr>
              <a:t>ما</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هو</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الوضع</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الحالي</a:t>
            </a:r>
            <a:r>
              <a:rPr lang="en-US" altLang="ar-EG" sz="3060" b="1" spc="0">
                <a:solidFill>
                  <a:srgbClr val="FFFFFF"/>
                </a:solidFill>
                <a:effectLst>
                  <a:outerShdw blurRad="38100" dist="38100" dir="2700000" algn="tl">
                    <a:srgbClr val="000000"/>
                  </a:outerShdw>
                </a:effectLst>
                <a:cs typeface="Tahoma" pitchFamily="32" charset="0"/>
              </a:rPr>
              <a:t> ؟</a:t>
            </a:r>
            <a:endParaRPr lang="en-US" altLang="ar-EG" sz="3060" b="1">
              <a:solidFill>
                <a:srgbClr val="FFFFFF"/>
              </a:solidFill>
              <a:effectLst>
                <a:outerShdw blurRad="38100" dist="38100" dir="2700000" algn="tl">
                  <a:srgbClr val="000000"/>
                </a:outerShdw>
              </a:effectLst>
              <a:cs typeface="Tahoma" pitchFamily="32" charset="0"/>
            </a:endParaRPr>
          </a:p>
          <a:p>
            <a:pPr marL="288766" marR="0" lvl="0" indent="-288766" algn="r" rtl="1" eaLnBrk="1" hangingPunct="1">
              <a:lnSpc>
                <a:spcPct val="120000"/>
              </a:lnSpc>
              <a:spcBef>
                <a:spcPts val="765"/>
              </a:spcBef>
              <a:buClr>
                <a:srgbClr val="E40842"/>
              </a:buClr>
              <a:buSzPct val="65000"/>
              <a:buFont typeface="Times New Roman" pitchFamily="16" charset="0"/>
              <a:buBlip>
                <a:blip r:embed="rId3"/>
              </a:buBlip>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AE" altLang="ar-EG" sz="3060" b="1" spc="0">
                <a:solidFill>
                  <a:srgbClr val="FFFFFF"/>
                </a:solidFill>
                <a:effectLst>
                  <a:outerShdw blurRad="38100" dist="38100" dir="2700000" algn="tl">
                    <a:srgbClr val="000000"/>
                  </a:outerShdw>
                </a:effectLst>
                <a:cs typeface="Tahoma" pitchFamily="32" charset="0"/>
              </a:rPr>
              <a:t>هل</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أهدافنا</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التسويقية</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واقعية</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فيما</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يخص</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الفرص</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والمخاطر</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الموجودة</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في</a:t>
            </a:r>
            <a:r>
              <a:rPr lang="en-US" altLang="ar-EG" sz="3060" b="1" spc="0">
                <a:solidFill>
                  <a:srgbClr val="FFFFFF"/>
                </a:solidFill>
                <a:effectLst>
                  <a:outerShdw blurRad="38100" dist="38100" dir="2700000" algn="tl">
                    <a:srgbClr val="000000"/>
                  </a:outerShdw>
                </a:effectLst>
                <a:cs typeface="Tahoma" pitchFamily="32" charset="0"/>
              </a:rPr>
              <a:t> </a:t>
            </a:r>
            <a:r>
              <a:rPr lang="ar-AE" altLang="ar-EG" sz="3060" b="1" spc="0">
                <a:solidFill>
                  <a:srgbClr val="FFFFFF"/>
                </a:solidFill>
                <a:effectLst>
                  <a:outerShdw blurRad="38100" dist="38100" dir="2700000" algn="tl">
                    <a:srgbClr val="000000"/>
                  </a:outerShdw>
                </a:effectLst>
                <a:cs typeface="Tahoma" pitchFamily="32" charset="0"/>
              </a:rPr>
              <a:t>الأسواق</a:t>
            </a:r>
            <a:r>
              <a:rPr lang="en-US" altLang="ar-EG" sz="3060" b="1" spc="0">
                <a:solidFill>
                  <a:srgbClr val="FFFFFF"/>
                </a:solidFill>
                <a:effectLst>
                  <a:outerShdw blurRad="38100" dist="38100" dir="2700000" algn="tl">
                    <a:srgbClr val="000000"/>
                  </a:outerShdw>
                </a:effectLst>
                <a:cs typeface="Tahoma" pitchFamily="32" charset="0"/>
              </a:rPr>
              <a:t> ؟</a:t>
            </a:r>
            <a:endParaRPr lang="en-US" altLang="ar-EG" sz="3060" b="1">
              <a:solidFill>
                <a:srgbClr val="FFFFFF"/>
              </a:solidFill>
              <a:effectLst>
                <a:outerShdw blurRad="38100" dist="38100" dir="2700000" algn="tl">
                  <a:srgbClr val="000000"/>
                </a:outerShdw>
              </a:effectLst>
              <a:cs typeface="Tahoma" pitchFamily="32" charset="0"/>
            </a:endParaRPr>
          </a:p>
          <a:p>
            <a:pPr marL="290116" marR="0" lvl="0" indent="-288766" algn="r" rtl="1" eaLnBrk="1" hangingPunct="1">
              <a:lnSpc>
                <a:spcPct val="120000"/>
              </a:lnSpc>
              <a:spcBef>
                <a:spcPts val="765"/>
              </a:spcBef>
              <a:buSzPct val="65000"/>
              <a:buBlip>
                <a:blip r:embed="rId3"/>
              </a:buBlip>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endParaRPr lang="en-US" altLang="ar-EG" sz="3060" b="1">
              <a:solidFill>
                <a:srgbClr val="FFFFFF"/>
              </a:solidFill>
              <a:effectLst>
                <a:outerShdw blurRad="38100" dist="38100" dir="2700000" algn="tl">
                  <a:srgbClr val="000000"/>
                </a:outerShdw>
              </a:effectLst>
              <a:cs typeface="Tahoma" pitchFamily="32" charset="0"/>
            </a:endParaRPr>
          </a:p>
          <a:p>
            <a:pPr marL="290116" marR="0" lvl="0" indent="-288766" algn="r" rtl="1" eaLnBrk="1" hangingPunct="1">
              <a:lnSpc>
                <a:spcPct val="120000"/>
              </a:lnSpc>
              <a:spcBef>
                <a:spcPts val="765"/>
              </a:spcBef>
              <a:buSzPct val="65000"/>
              <a:buBlip>
                <a:blip r:embed="rId3"/>
              </a:buBlip>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endParaRPr lang="en-US" altLang="ar-EG" sz="3060" b="1">
              <a:solidFill>
                <a:srgbClr val="FFFFFF"/>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15363">
                                            <p:txEl>
                                              <p:pRg st="0" end="0"/>
                                            </p:txEl>
                                          </p:spTgt>
                                        </p:tgtEl>
                                        <p:attrNameLst>
                                          <p:attrName>style.visibility</p:attrName>
                                        </p:attrNameLst>
                                      </p:cBhvr>
                                      <p:to>
                                        <p:strVal val="visible"/>
                                      </p:to>
                                    </p:set>
                                    <p:anim calcmode="lin" valueType="num">
                                      <p:cBhvr additive="none">
                                        <p:cTn id="7" dur="1000" fill="hold"/>
                                        <p:tgtEl>
                                          <p:spTgt spid="15363">
                                            <p:txEl>
                                              <p:pRg st="0" end="0"/>
                                            </p:txEl>
                                          </p:spTgt>
                                        </p:tgtEl>
                                        <p:attrNameLst>
                                          <p:attrName>ppt_w</p:attrName>
                                        </p:attrNameLst>
                                      </p:cBhvr>
                                      <p:tavLst>
                                        <p:tav tm="100000">
                                          <p:val>
                                            <p:strVal val="#ppt_w+.3"/>
                                          </p:val>
                                        </p:tav>
                                        <p:tav>
                                          <p:val>
                                            <p:strVal val="#ppt_w"/>
                                          </p:val>
                                        </p:tav>
                                      </p:tavLst>
                                    </p:anim>
                                    <p:anim calcmode="lin" valueType="num">
                                      <p:cBhvr additive="none">
                                        <p:cTn id="8" dur="1000" fill="hold"/>
                                        <p:tgtEl>
                                          <p:spTgt spid="15363">
                                            <p:txEl>
                                              <p:pRg st="0" end="0"/>
                                            </p:txEl>
                                          </p:spTgt>
                                        </p:tgtEl>
                                        <p:attrNameLst>
                                          <p:attrName>ppt_h</p:attrName>
                                        </p:attrNameLst>
                                      </p:cBhvr>
                                      <p:tavLst>
                                        <p:tav tm="100000">
                                          <p:val>
                                            <p:strVal val="#ppt_h"/>
                                          </p:val>
                                        </p:tav>
                                        <p:tav>
                                          <p:val>
                                            <p:strVal val="#ppt_h"/>
                                          </p:val>
                                        </p:tav>
                                      </p:tavLst>
                                    </p:anim>
                                    <p:animEffect transition="in" filter="fade">
                                      <p:cBhvr additive="none">
                                        <p:cTn id="9" dur="1000"/>
                                        <p:tgtEl>
                                          <p:spTgt spid="1536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15363">
                                            <p:txEl>
                                              <p:pRg st="1" end="1"/>
                                            </p:txEl>
                                          </p:spTgt>
                                        </p:tgtEl>
                                        <p:attrNameLst>
                                          <p:attrName>style.visibility</p:attrName>
                                        </p:attrNameLst>
                                      </p:cBhvr>
                                      <p:to>
                                        <p:strVal val="visible"/>
                                      </p:to>
                                    </p:set>
                                    <p:anim calcmode="lin" valueType="num">
                                      <p:cBhvr additive="none">
                                        <p:cTn id="14" dur="1000" fill="hold"/>
                                        <p:tgtEl>
                                          <p:spTgt spid="15363">
                                            <p:txEl>
                                              <p:pRg st="1" end="1"/>
                                            </p:txEl>
                                          </p:spTgt>
                                        </p:tgtEl>
                                        <p:attrNameLst>
                                          <p:attrName>ppt_w</p:attrName>
                                        </p:attrNameLst>
                                      </p:cBhvr>
                                      <p:tavLst>
                                        <p:tav tm="100000">
                                          <p:val>
                                            <p:strVal val="#ppt_w+.3"/>
                                          </p:val>
                                        </p:tav>
                                        <p:tav>
                                          <p:val>
                                            <p:strVal val="#ppt_w"/>
                                          </p:val>
                                        </p:tav>
                                      </p:tavLst>
                                    </p:anim>
                                    <p:anim calcmode="lin" valueType="num">
                                      <p:cBhvr additive="none">
                                        <p:cTn id="15" dur="1000" fill="hold"/>
                                        <p:tgtEl>
                                          <p:spTgt spid="15363">
                                            <p:txEl>
                                              <p:pRg st="1" end="1"/>
                                            </p:txEl>
                                          </p:spTgt>
                                        </p:tgtEl>
                                        <p:attrNameLst>
                                          <p:attrName>ppt_h</p:attrName>
                                        </p:attrNameLst>
                                      </p:cBhvr>
                                      <p:tavLst>
                                        <p:tav tm="100000">
                                          <p:val>
                                            <p:strVal val="#ppt_h"/>
                                          </p:val>
                                        </p:tav>
                                        <p:tav>
                                          <p:val>
                                            <p:strVal val="#ppt_h"/>
                                          </p:val>
                                        </p:tav>
                                      </p:tavLst>
                                    </p:anim>
                                    <p:animEffect transition="in" filter="fade">
                                      <p:cBhvr additive="none">
                                        <p:cTn id="16" dur="1000"/>
                                        <p:tgtEl>
                                          <p:spTgt spid="1536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15363">
                                            <p:txEl>
                                              <p:pRg st="2" end="2"/>
                                            </p:txEl>
                                          </p:spTgt>
                                        </p:tgtEl>
                                        <p:attrNameLst>
                                          <p:attrName>style.visibility</p:attrName>
                                        </p:attrNameLst>
                                      </p:cBhvr>
                                      <p:to>
                                        <p:strVal val="visible"/>
                                      </p:to>
                                    </p:set>
                                    <p:anim calcmode="lin" valueType="num">
                                      <p:cBhvr additive="none">
                                        <p:cTn id="21" dur="1000" fill="hold"/>
                                        <p:tgtEl>
                                          <p:spTgt spid="15363">
                                            <p:txEl>
                                              <p:pRg st="2" end="2"/>
                                            </p:txEl>
                                          </p:spTgt>
                                        </p:tgtEl>
                                        <p:attrNameLst>
                                          <p:attrName>ppt_w</p:attrName>
                                        </p:attrNameLst>
                                      </p:cBhvr>
                                      <p:tavLst>
                                        <p:tav tm="100000">
                                          <p:val>
                                            <p:strVal val="#ppt_w+.3"/>
                                          </p:val>
                                        </p:tav>
                                        <p:tav>
                                          <p:val>
                                            <p:strVal val="#ppt_w"/>
                                          </p:val>
                                        </p:tav>
                                      </p:tavLst>
                                    </p:anim>
                                    <p:anim calcmode="lin" valueType="num">
                                      <p:cBhvr additive="none">
                                        <p:cTn id="22" dur="1000" fill="hold"/>
                                        <p:tgtEl>
                                          <p:spTgt spid="15363">
                                            <p:txEl>
                                              <p:pRg st="2" end="2"/>
                                            </p:txEl>
                                          </p:spTgt>
                                        </p:tgtEl>
                                        <p:attrNameLst>
                                          <p:attrName>ppt_h</p:attrName>
                                        </p:attrNameLst>
                                      </p:cBhvr>
                                      <p:tavLst>
                                        <p:tav tm="100000">
                                          <p:val>
                                            <p:strVal val="#ppt_h"/>
                                          </p:val>
                                        </p:tav>
                                        <p:tav>
                                          <p:val>
                                            <p:strVal val="#ppt_h"/>
                                          </p:val>
                                        </p:tav>
                                      </p:tavLst>
                                    </p:anim>
                                    <p:animEffect transition="in" filter="fade">
                                      <p:cBhvr additive="none">
                                        <p:cTn id="23" dur="1000"/>
                                        <p:tgtEl>
                                          <p:spTgt spid="1536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ur="1000" decel="100000" fill="hold" nodeType="clickEffect">
                                  <p:stCondLst>
                                    <p:cond delay="0"/>
                                  </p:stCondLst>
                                  <p:childTnLst>
                                    <p:set>
                                      <p:cBhvr additive="none">
                                        <p:cTn id="27" dur="1" fill="hold">
                                          <p:stCondLst>
                                            <p:cond delay="0"/>
                                          </p:stCondLst>
                                        </p:cTn>
                                        <p:tgtEl>
                                          <p:spTgt spid="15363">
                                            <p:txEl>
                                              <p:pRg st="3" end="3"/>
                                            </p:txEl>
                                          </p:spTgt>
                                        </p:tgtEl>
                                        <p:attrNameLst>
                                          <p:attrName>style.visibility</p:attrName>
                                        </p:attrNameLst>
                                      </p:cBhvr>
                                      <p:to>
                                        <p:strVal val="visible"/>
                                      </p:to>
                                    </p:set>
                                    <p:anim calcmode="lin" valueType="num">
                                      <p:cBhvr additive="none">
                                        <p:cTn id="28" dur="1000" fill="hold"/>
                                        <p:tgtEl>
                                          <p:spTgt spid="15363">
                                            <p:txEl>
                                              <p:pRg st="3" end="3"/>
                                            </p:txEl>
                                          </p:spTgt>
                                        </p:tgtEl>
                                        <p:attrNameLst>
                                          <p:attrName>ppt_w</p:attrName>
                                        </p:attrNameLst>
                                      </p:cBhvr>
                                      <p:tavLst>
                                        <p:tav tm="100000">
                                          <p:val>
                                            <p:strVal val="#ppt_w+.3"/>
                                          </p:val>
                                        </p:tav>
                                        <p:tav>
                                          <p:val>
                                            <p:strVal val="#ppt_w"/>
                                          </p:val>
                                        </p:tav>
                                      </p:tavLst>
                                    </p:anim>
                                    <p:anim calcmode="lin" valueType="num">
                                      <p:cBhvr additive="none">
                                        <p:cTn id="29" dur="1000" fill="hold"/>
                                        <p:tgtEl>
                                          <p:spTgt spid="15363">
                                            <p:txEl>
                                              <p:pRg st="3" end="3"/>
                                            </p:txEl>
                                          </p:spTgt>
                                        </p:tgtEl>
                                        <p:attrNameLst>
                                          <p:attrName>ppt_h</p:attrName>
                                        </p:attrNameLst>
                                      </p:cBhvr>
                                      <p:tavLst>
                                        <p:tav tm="100000">
                                          <p:val>
                                            <p:strVal val="#ppt_h"/>
                                          </p:val>
                                        </p:tav>
                                        <p:tav>
                                          <p:val>
                                            <p:strVal val="#ppt_h"/>
                                          </p:val>
                                        </p:tav>
                                      </p:tavLst>
                                    </p:anim>
                                    <p:animEffect transition="in" filter="fade">
                                      <p:cBhvr additive="none">
                                        <p:cTn id="30" dur="10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1741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819B47B8-A6C7-4981-8D11-32581860EA67}"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26</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17411" name="Text Box 2"/>
          <p:cNvSpPr txBox="1">
            <a:spLocks noChangeArrowheads="1"/>
          </p:cNvSpPr>
          <p:nvPr/>
        </p:nvSpPr>
        <p:spPr bwMode="auto">
          <a:xfrm>
            <a:off x="3029347" y="2438400"/>
            <a:ext cx="4354433"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u="sng" spc="0">
                <a:solidFill>
                  <a:srgbClr val="FFFF99"/>
                </a:solidFill>
                <a:effectLst>
                  <a:outerShdw blurRad="38100" dist="38100" dir="2700000" algn="tl">
                    <a:srgbClr val="000000"/>
                  </a:outerShdw>
                </a:effectLst>
                <a:latin typeface="Courier New" pitchFamily="49" charset="0"/>
              </a:rPr>
              <a:t>الواقع التحليلي</a:t>
            </a:r>
            <a:endParaRPr lang="en-US" altLang="ar-EG" sz="3740" u="sng">
              <a:solidFill>
                <a:srgbClr val="FFFF99"/>
              </a:solidFill>
              <a:effectLst>
                <a:outerShdw blurRad="38100" dist="38100" dir="2700000" algn="tl">
                  <a:srgbClr val="000000"/>
                </a:outerShdw>
              </a:effectLst>
              <a:latin typeface="Courier New" pitchFamily="49" charset="0"/>
            </a:endParaRPr>
          </a:p>
        </p:txBody>
      </p:sp>
      <p:sp>
        <p:nvSpPr>
          <p:cNvPr id="17412" name="Text Box 3"/>
          <p:cNvSpPr txBox="1">
            <a:spLocks noChangeArrowheads="1"/>
          </p:cNvSpPr>
          <p:nvPr/>
        </p:nvSpPr>
        <p:spPr bwMode="auto">
          <a:xfrm>
            <a:off x="388620" y="3438287"/>
            <a:ext cx="6995160" cy="3497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9pPr>
          </a:lstStyle>
          <a:p>
            <a:pPr marL="291465" marR="0" lvl="0" indent="-288766" algn="ctr" rtl="1" eaLnBrk="1" hangingPunct="1">
              <a:lnSpc>
                <a:spcPct val="150000"/>
              </a:lnSpc>
              <a:spcBef>
                <a:spcPts val="935"/>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ar-SA" altLang="ar-EG" sz="3740" b="1" spc="0">
                <a:solidFill>
                  <a:srgbClr val="FFCC00"/>
                </a:solidFill>
                <a:effectLst>
                  <a:outerShdw blurRad="38100" dist="38100" dir="2700000" algn="tl">
                    <a:srgbClr val="000000"/>
                  </a:outerShdw>
                </a:effectLst>
                <a:cs typeface="Tahoma" pitchFamily="32" charset="0"/>
              </a:rPr>
              <a:t>أن خطة التسويق الاستراتيجية يجب أن توضع من خلال التحليل التسويقي باستخدام الأدوات التالية</a:t>
            </a:r>
            <a:r>
              <a:rPr lang="en-US" altLang="ar-EG" sz="3740" b="1" spc="0">
                <a:solidFill>
                  <a:srgbClr val="FFCC00"/>
                </a:solidFill>
                <a:effectLst>
                  <a:outerShdw blurRad="38100" dist="38100" dir="2700000" algn="tl">
                    <a:srgbClr val="000000"/>
                  </a:outerShdw>
                </a:effectLst>
                <a:cs typeface="Tahoma" pitchFamily="32" charset="0"/>
              </a:rPr>
              <a:t>:</a:t>
            </a:r>
            <a:endParaRPr lang="en-US" altLang="ar-EG" sz="374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dur="2000" fill="hold" nodeType="clickEffect">
                                  <p:stCondLst>
                                    <p:cond delay="0"/>
                                  </p:stCondLst>
                                  <p:childTnLst>
                                    <p:set>
                                      <p:cBhvr additive="none">
                                        <p:cTn id="6" dur="1" fill="hold">
                                          <p:stCondLst>
                                            <p:cond delay="0"/>
                                          </p:stCondLst>
                                        </p:cTn>
                                        <p:tgtEl>
                                          <p:spTgt spid="17411"/>
                                        </p:tgtEl>
                                        <p:attrNameLst>
                                          <p:attrName>style.visibility</p:attrName>
                                        </p:attrNameLst>
                                      </p:cBhvr>
                                      <p:to>
                                        <p:strVal val="visible"/>
                                      </p:to>
                                    </p:set>
                                    <p:animEffect transition="in" filter="diamond(in)">
                                      <p:cBhvr additive="none">
                                        <p:cTn id="7" dur="2000"/>
                                        <p:tgtEl>
                                          <p:spTgt spid="174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dur="2000" fill="hold" nodeType="clickEffect">
                                  <p:stCondLst>
                                    <p:cond delay="0"/>
                                  </p:stCondLst>
                                  <p:childTnLst>
                                    <p:set>
                                      <p:cBhvr additive="none">
                                        <p:cTn id="11" dur="1" fill="hold">
                                          <p:stCondLst>
                                            <p:cond delay="0"/>
                                          </p:stCondLst>
                                        </p:cTn>
                                        <p:tgtEl>
                                          <p:spTgt spid="17412">
                                            <p:txEl>
                                              <p:pRg st="0" end="0"/>
                                            </p:txEl>
                                          </p:spTgt>
                                        </p:tgtEl>
                                        <p:attrNameLst>
                                          <p:attrName>style.visibility</p:attrName>
                                        </p:attrNameLst>
                                      </p:cBhvr>
                                      <p:to>
                                        <p:strVal val="visible"/>
                                      </p:to>
                                    </p:set>
                                    <p:animEffect transition="in" filter="diamond(in)">
                                      <p:cBhvr additive="none">
                                        <p:cTn id="12" dur="2000"/>
                                        <p:tgtEl>
                                          <p:spTgt spid="174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1945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F1DB743B-9E3C-4B1F-A7D0-343EA95040EB}"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27</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19459" name="Text Box 2"/>
          <p:cNvSpPr txBox="1">
            <a:spLocks noChangeArrowheads="1"/>
          </p:cNvSpPr>
          <p:nvPr/>
        </p:nvSpPr>
        <p:spPr bwMode="auto">
          <a:xfrm>
            <a:off x="275272" y="3009186"/>
            <a:ext cx="6995160" cy="37337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just" rtl="1" eaLnBrk="1" hangingPunct="1">
              <a:lnSpc>
                <a:spcPct val="130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740" spc="0">
                <a:solidFill>
                  <a:srgbClr val="FFCC00"/>
                </a:solidFill>
                <a:effectLst>
                  <a:outerShdw blurRad="38100" dist="38100" dir="2700000" algn="tl">
                    <a:srgbClr val="000000"/>
                  </a:outerShdw>
                </a:effectLst>
              </a:rPr>
              <a:t>1</a:t>
            </a:r>
            <a:r>
              <a:rPr lang="ar-SA" altLang="ar-EG" sz="3740" spc="0">
                <a:solidFill>
                  <a:srgbClr val="FFCC00"/>
                </a:solidFill>
                <a:effectLst>
                  <a:outerShdw blurRad="38100" dist="38100" dir="2700000" algn="tl">
                    <a:srgbClr val="000000"/>
                  </a:outerShdw>
                </a:effectLst>
              </a:rPr>
              <a:t>ـ خارج المنشأة لابد من إجراء مسح شامل لبيئة السوق، وتحليل لواقع المنافسة، وللمستهلك والوضع الاقتصادي، والحكومي، والتكنولوجي…الخ</a:t>
            </a:r>
            <a:r>
              <a:rPr lang="en-US" altLang="ar-EG" sz="3740" spc="0">
                <a:solidFill>
                  <a:srgbClr val="FFCC00"/>
                </a:solidFill>
                <a:effectLst>
                  <a:outerShdw blurRad="38100" dist="38100" dir="2700000" algn="tl">
                    <a:srgbClr val="000000"/>
                  </a:outerShdw>
                </a:effectLst>
              </a:rPr>
              <a:t>.</a:t>
            </a:r>
            <a:endParaRPr lang="en-US" altLang="ar-EG" sz="3740">
              <a:solidFill>
                <a:srgbClr val="FFCC00"/>
              </a:solidFill>
              <a:effectLst>
                <a:outerShdw blurRad="38100" dist="38100" dir="2700000" algn="tl">
                  <a:srgbClr val="000000"/>
                </a:outerShdw>
              </a:effectLst>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dur="2000" fill="hold" nodeType="clickEffect">
                                  <p:stCondLst>
                                    <p:cond delay="0"/>
                                  </p:stCondLst>
                                  <p:childTnLst>
                                    <p:set>
                                      <p:cBhvr additive="none">
                                        <p:cTn id="6" dur="1" fill="hold">
                                          <p:stCondLst>
                                            <p:cond delay="0"/>
                                          </p:stCondLst>
                                        </p:cTn>
                                        <p:tgtEl>
                                          <p:spTgt spid="19459"/>
                                        </p:tgtEl>
                                        <p:attrNameLst>
                                          <p:attrName>style.visibility</p:attrName>
                                        </p:attrNameLst>
                                      </p:cBhvr>
                                      <p:to>
                                        <p:strVal val="visible"/>
                                      </p:to>
                                    </p:set>
                                    <p:animEffect transition="in" filter="wipe(down)">
                                      <p:cBhvr additive="none">
                                        <p:cTn id="7" dur="580">
                                          <p:stCondLst>
                                            <p:cond delay="0"/>
                                          </p:stCondLst>
                                        </p:cTn>
                                        <p:tgtEl>
                                          <p:spTgt spid="19459"/>
                                        </p:tgtEl>
                                      </p:cBhvr>
                                    </p:animEffect>
                                    <p:anim calcmode="lin" valueType="num">
                                      <p:cBhvr additive="none">
                                        <p:cTn id="8" dur="1822">
                                          <p:stCondLst>
                                            <p:cond delay="0"/>
                                          </p:stCondLst>
                                        </p:cTn>
                                        <p:tgtEl>
                                          <p:spTgt spid="19459"/>
                                        </p:tgtEl>
                                        <p:attrNameLst>
                                          <p:attrName>ppt_x</p:attrName>
                                        </p:attrNameLst>
                                      </p:cBhvr>
                                      <p:tavLst>
                                        <p:tav tm="100000">
                                          <p:val>
                                            <p:strVal val="#ppt_x-0.25"/>
                                          </p:val>
                                        </p:tav>
                                        <p:tav>
                                          <p:val>
                                            <p:strVal val="#ppt_x"/>
                                          </p:val>
                                        </p:tav>
                                      </p:tavLst>
                                    </p:anim>
                                    <p:anim calcmode="lin" valueType="num">
                                      <p:cBhvr additive="none">
                                        <p:cTn id="9" dur="664">
                                          <p:stCondLst>
                                            <p:cond delay="0"/>
                                          </p:stCondLst>
                                        </p:cTn>
                                        <p:tgtEl>
                                          <p:spTgt spid="19459"/>
                                        </p:tgtEl>
                                        <p:attrNameLst>
                                          <p:attrName>ppt_y</p:attrName>
                                        </p:attrNameLst>
                                      </p:cBhvr>
                                      <p:tavLst>
                                        <p:tav tm="0" fmla="#ppt_y-sin(pi*$)/3">
                                          <p:val>
                                            <p:fltVal val="0.5"/>
                                          </p:val>
                                        </p:tav>
                                        <p:tav tm="100000">
                                          <p:val>
                                            <p:fltVal val="1"/>
                                          </p:val>
                                        </p:tav>
                                      </p:tavLst>
                                    </p:anim>
                                    <p:anim calcmode="lin" valueType="num">
                                      <p:cBhvr additive="none">
                                        <p:cTn id="10" dur="664">
                                          <p:stCondLst>
                                            <p:cond delay="664"/>
                                          </p:stCondLst>
                                        </p:cTn>
                                        <p:tgtEl>
                                          <p:spTgt spid="19459"/>
                                        </p:tgtEl>
                                        <p:attrNameLst>
                                          <p:attrName>ppt_y</p:attrName>
                                        </p:attrNameLst>
                                      </p:cBhvr>
                                      <p:tavLst>
                                        <p:tav tm="0" fmla="#ppt_y-sin(pi*$)/9">
                                          <p:val>
                                            <p:fltVal val="0"/>
                                          </p:val>
                                        </p:tav>
                                        <p:tav tm="100000">
                                          <p:val>
                                            <p:fltVal val="1"/>
                                          </p:val>
                                        </p:tav>
                                      </p:tavLst>
                                    </p:anim>
                                    <p:anim calcmode="lin" valueType="num">
                                      <p:cBhvr additive="none">
                                        <p:cTn id="11" dur="332">
                                          <p:stCondLst>
                                            <p:cond delay="1324"/>
                                          </p:stCondLst>
                                        </p:cTn>
                                        <p:tgtEl>
                                          <p:spTgt spid="19459"/>
                                        </p:tgtEl>
                                        <p:attrNameLst>
                                          <p:attrName>ppt_y</p:attrName>
                                        </p:attrNameLst>
                                      </p:cBhvr>
                                      <p:tavLst>
                                        <p:tav tm="0" fmla="#ppt_y-sin(pi*$)/27">
                                          <p:val>
                                            <p:fltVal val="0"/>
                                          </p:val>
                                        </p:tav>
                                        <p:tav tm="100000">
                                          <p:val>
                                            <p:fltVal val="1"/>
                                          </p:val>
                                        </p:tav>
                                      </p:tavLst>
                                    </p:anim>
                                    <p:anim calcmode="lin" valueType="num">
                                      <p:cBhvr additive="none">
                                        <p:cTn id="12" dur="164">
                                          <p:stCondLst>
                                            <p:cond delay="1656"/>
                                          </p:stCondLst>
                                        </p:cTn>
                                        <p:tgtEl>
                                          <p:spTgt spid="19459"/>
                                        </p:tgtEl>
                                        <p:attrNameLst>
                                          <p:attrName>ppt_y</p:attrName>
                                        </p:attrNameLst>
                                      </p:cBhvr>
                                      <p:tavLst>
                                        <p:tav tm="0" fmla="#ppt_y-sin(pi*$)/81">
                                          <p:val>
                                            <p:fltVal val="0"/>
                                          </p:val>
                                        </p:tav>
                                        <p:tav tm="100000">
                                          <p:val>
                                            <p:fltVal val="1"/>
                                          </p:val>
                                        </p:tav>
                                      </p:tavLst>
                                    </p:anim>
                                    <p:animScale>
                                      <p:cBhvr additive="none">
                                        <p:cTn id="13" dur="26" fill="hold">
                                          <p:stCondLst>
                                            <p:cond delay="650"/>
                                          </p:stCondLst>
                                        </p:cTn>
                                        <p:tgtEl>
                                          <p:spTgt spid="19459"/>
                                        </p:tgtEl>
                                      </p:cBhvr>
                                      <p:to x="100000" y="60000"/>
                                    </p:animScale>
                                    <p:animScale>
                                      <p:cBhvr additive="none">
                                        <p:cTn id="14" dur="166" decel="50000" fill="hold">
                                          <p:stCondLst>
                                            <p:cond delay="676"/>
                                          </p:stCondLst>
                                        </p:cTn>
                                        <p:tgtEl>
                                          <p:spTgt spid="19459"/>
                                        </p:tgtEl>
                                      </p:cBhvr>
                                      <p:to x="100000" y="100000"/>
                                    </p:animScale>
                                    <p:animScale>
                                      <p:cBhvr additive="none">
                                        <p:cTn id="15" dur="26" fill="hold">
                                          <p:stCondLst>
                                            <p:cond delay="1312"/>
                                          </p:stCondLst>
                                        </p:cTn>
                                        <p:tgtEl>
                                          <p:spTgt spid="19459"/>
                                        </p:tgtEl>
                                      </p:cBhvr>
                                      <p:to x="100000" y="80000"/>
                                    </p:animScale>
                                    <p:animScale>
                                      <p:cBhvr additive="none">
                                        <p:cTn id="16" dur="166" decel="50000" fill="hold">
                                          <p:stCondLst>
                                            <p:cond delay="1338"/>
                                          </p:stCondLst>
                                        </p:cTn>
                                        <p:tgtEl>
                                          <p:spTgt spid="19459"/>
                                        </p:tgtEl>
                                      </p:cBhvr>
                                      <p:to x="100000" y="100000"/>
                                    </p:animScale>
                                    <p:animScale>
                                      <p:cBhvr additive="none">
                                        <p:cTn id="17" dur="26" fill="hold">
                                          <p:stCondLst>
                                            <p:cond delay="1642"/>
                                          </p:stCondLst>
                                        </p:cTn>
                                        <p:tgtEl>
                                          <p:spTgt spid="19459"/>
                                        </p:tgtEl>
                                      </p:cBhvr>
                                      <p:to x="100000" y="90000"/>
                                    </p:animScale>
                                    <p:animScale>
                                      <p:cBhvr additive="none">
                                        <p:cTn id="18" dur="166" decel="50000" fill="hold">
                                          <p:stCondLst>
                                            <p:cond delay="1668"/>
                                          </p:stCondLst>
                                        </p:cTn>
                                        <p:tgtEl>
                                          <p:spTgt spid="19459"/>
                                        </p:tgtEl>
                                      </p:cBhvr>
                                      <p:to x="100000" y="100000"/>
                                    </p:animScale>
                                    <p:animScale>
                                      <p:cBhvr additive="none">
                                        <p:cTn id="19" dur="26" fill="hold">
                                          <p:stCondLst>
                                            <p:cond delay="1808"/>
                                          </p:stCondLst>
                                        </p:cTn>
                                        <p:tgtEl>
                                          <p:spTgt spid="19459"/>
                                        </p:tgtEl>
                                      </p:cBhvr>
                                      <p:to x="100000" y="95000"/>
                                    </p:animScale>
                                    <p:animScale>
                                      <p:cBhvr additive="none">
                                        <p:cTn id="20" dur="166" decel="50000" fill="hold">
                                          <p:stCondLst>
                                            <p:cond delay="1834"/>
                                          </p:stCondLst>
                                        </p:cTn>
                                        <p:tgtEl>
                                          <p:spTgt spid="1945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2150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32A78EB1-6DDE-4C9D-8895-866F73B8C97A}"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28</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21507" name="Text Box 2"/>
          <p:cNvSpPr txBox="1">
            <a:spLocks noChangeArrowheads="1"/>
          </p:cNvSpPr>
          <p:nvPr/>
        </p:nvSpPr>
        <p:spPr bwMode="auto">
          <a:xfrm>
            <a:off x="458788" y="2764949"/>
            <a:ext cx="6995160" cy="3497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8160" indent="-515461" algn="l" defTabSz="381873" rtl="0" eaLnBrk="0" fontAlgn="base" hangingPunct="0">
              <a:lnSpc>
                <a:spcPct val="100000"/>
              </a:lnSpc>
              <a:spcBef>
                <a:spcPct val="0"/>
              </a:spcBef>
              <a:spcAft>
                <a:spcPct val="0"/>
              </a:spcAft>
              <a:buClrTx/>
              <a:buSzTx/>
              <a:buFontTx/>
              <a:buNone/>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8160"/>
                <a:tab pos="898684"/>
                <a:tab pos="1280557"/>
                <a:tab pos="1662430"/>
                <a:tab pos="2044304"/>
                <a:tab pos="2426176"/>
                <a:tab pos="2808050"/>
                <a:tab pos="3189923"/>
                <a:tab pos="3571796"/>
                <a:tab pos="3953669"/>
                <a:tab pos="4335542"/>
                <a:tab pos="4717415"/>
                <a:tab pos="5099289"/>
                <a:tab pos="5481161"/>
                <a:tab pos="5863035"/>
                <a:tab pos="6244908"/>
                <a:tab pos="6626781"/>
                <a:tab pos="7008654"/>
                <a:tab pos="7390528"/>
                <a:tab pos="7772400"/>
                <a:tab pos="8154274"/>
              </a:tabLst>
              <a:defRPr lang="en-GB" altLang="en-US" sz="2040">
                <a:solidFill>
                  <a:srgbClr val="FFFFFF"/>
                </a:solidFill>
                <a:latin typeface="Tahoma" panose="020b0604030504040204" pitchFamily="34" charset="0"/>
                <a:cs typeface="Arial" pitchFamily="34" charset="0"/>
              </a:defRPr>
            </a:lvl9pPr>
          </a:lstStyle>
          <a:p>
            <a:pPr marL="518160" marR="0" lvl="0" indent="-515461" algn="r" rtl="1" eaLnBrk="1" hangingPunct="1">
              <a:spcBef>
                <a:spcPts val="935"/>
              </a:spcBef>
              <a:buSzPct val="65000"/>
              <a:tabLst>
                <a:tab pos="518160"/>
                <a:tab pos="898684"/>
                <a:tab pos="1280557"/>
                <a:tab pos="1662430"/>
                <a:tab pos="2044303"/>
                <a:tab pos="2426176"/>
                <a:tab pos="2808050"/>
                <a:tab pos="3189923"/>
                <a:tab pos="3571795"/>
                <a:tab pos="3953669"/>
                <a:tab pos="4335542"/>
                <a:tab pos="4717415"/>
                <a:tab pos="5099288"/>
                <a:tab pos="5481161"/>
                <a:tab pos="5863035"/>
                <a:tab pos="6244908"/>
                <a:tab pos="6626780"/>
                <a:tab pos="7008654"/>
                <a:tab pos="7390528"/>
                <a:tab pos="7772400"/>
                <a:tab pos="8154273"/>
              </a:tabLst>
            </a:pPr>
            <a:r>
              <a:rPr lang="en-US" altLang="ar-EG" sz="3740" spc="0">
                <a:solidFill>
                  <a:srgbClr val="FFCC00"/>
                </a:solidFill>
                <a:effectLst>
                  <a:outerShdw blurRad="38100" dist="38100" dir="2700000" algn="tl">
                    <a:srgbClr val="000000"/>
                  </a:outerShdw>
                </a:effectLst>
              </a:rPr>
              <a:t>2. </a:t>
            </a:r>
            <a:r>
              <a:rPr lang="ar-SA" altLang="ar-EG" sz="3740" spc="0">
                <a:solidFill>
                  <a:srgbClr val="FFCC00"/>
                </a:solidFill>
                <a:effectLst>
                  <a:outerShdw blurRad="38100" dist="38100" dir="2700000" algn="tl">
                    <a:srgbClr val="000000"/>
                  </a:outerShdw>
                </a:effectLst>
              </a:rPr>
              <a:t>تحليل المشكلات والمعوقات داخل المنشأة</a:t>
            </a:r>
            <a:r>
              <a:rPr lang="en-US" altLang="ar-EG" sz="3740" spc="0">
                <a:solidFill>
                  <a:srgbClr val="FFCC00"/>
                </a:solidFill>
                <a:effectLst>
                  <a:outerShdw blurRad="38100" dist="38100" dir="2700000" algn="tl">
                    <a:srgbClr val="000000"/>
                  </a:outerShdw>
                </a:effectLst>
              </a:rPr>
              <a:t> </a:t>
            </a:r>
            <a:endParaRPr lang="en-US" altLang="ar-EG" sz="3740">
              <a:solidFill>
                <a:srgbClr val="FFCC00"/>
              </a:solidFill>
              <a:effectLst>
                <a:outerShdw blurRad="38100" dist="38100" dir="2700000" algn="tl">
                  <a:srgbClr val="000000"/>
                </a:outerShdw>
              </a:effectLst>
            </a:endParaRPr>
          </a:p>
          <a:p>
            <a:pPr marL="518160" marR="0" lvl="0" indent="-515461" algn="r" rtl="1" eaLnBrk="1" hangingPunct="1">
              <a:spcBef>
                <a:spcPts val="935"/>
              </a:spcBef>
              <a:buSzPct val="65000"/>
              <a:tabLst>
                <a:tab pos="518160"/>
                <a:tab pos="898684"/>
                <a:tab pos="1280557"/>
                <a:tab pos="1662430"/>
                <a:tab pos="2044303"/>
                <a:tab pos="2426176"/>
                <a:tab pos="2808050"/>
                <a:tab pos="3189923"/>
                <a:tab pos="3571795"/>
                <a:tab pos="3953669"/>
                <a:tab pos="4335542"/>
                <a:tab pos="4717415"/>
                <a:tab pos="5099288"/>
                <a:tab pos="5481161"/>
                <a:tab pos="5863035"/>
                <a:tab pos="6244908"/>
                <a:tab pos="6626780"/>
                <a:tab pos="7008654"/>
                <a:tab pos="7390528"/>
                <a:tab pos="7772400"/>
                <a:tab pos="8154273"/>
              </a:tabLst>
            </a:pPr>
            <a:endParaRPr lang="en-US" altLang="ar-EG" sz="3740">
              <a:solidFill>
                <a:srgbClr val="FFCC00"/>
              </a:solidFill>
              <a:effectLst>
                <a:outerShdw blurRad="38100" dist="38100" dir="2700000" algn="tl">
                  <a:srgbClr val="000000"/>
                </a:outerShdw>
              </a:effectLst>
            </a:endParaRPr>
          </a:p>
          <a:p>
            <a:pPr marL="518160" marR="0" lvl="0" indent="-515461" algn="r" rtl="1" eaLnBrk="1" hangingPunct="1">
              <a:spcBef>
                <a:spcPts val="935"/>
              </a:spcBef>
              <a:buSzPct val="65000"/>
              <a:tabLst>
                <a:tab pos="518160"/>
                <a:tab pos="898684"/>
                <a:tab pos="1280557"/>
                <a:tab pos="1662430"/>
                <a:tab pos="2044303"/>
                <a:tab pos="2426176"/>
                <a:tab pos="2808050"/>
                <a:tab pos="3189923"/>
                <a:tab pos="3571795"/>
                <a:tab pos="3953669"/>
                <a:tab pos="4335542"/>
                <a:tab pos="4717415"/>
                <a:tab pos="5099288"/>
                <a:tab pos="5481161"/>
                <a:tab pos="5863035"/>
                <a:tab pos="6244908"/>
                <a:tab pos="6626780"/>
                <a:tab pos="7008654"/>
                <a:tab pos="7390528"/>
                <a:tab pos="7772400"/>
                <a:tab pos="8154273"/>
              </a:tabLst>
            </a:pPr>
            <a:r>
              <a:rPr lang="en-US" altLang="ar-EG" sz="3740" spc="0">
                <a:solidFill>
                  <a:srgbClr val="FFCC00"/>
                </a:solidFill>
                <a:effectLst>
                  <a:outerShdw blurRad="38100" dist="38100" dir="2700000" algn="tl">
                    <a:srgbClr val="000000"/>
                  </a:outerShdw>
                </a:effectLst>
              </a:rPr>
              <a:t>3. </a:t>
            </a:r>
            <a:r>
              <a:rPr lang="ar-SA" altLang="ar-EG" sz="3740" spc="0">
                <a:solidFill>
                  <a:srgbClr val="FFCC00"/>
                </a:solidFill>
                <a:effectLst>
                  <a:outerShdw blurRad="38100" dist="38100" dir="2700000" algn="tl">
                    <a:srgbClr val="000000"/>
                  </a:outerShdw>
                </a:effectLst>
              </a:rPr>
              <a:t>تحويل المعطيات الخارجية إلى فرص تسويقية</a:t>
            </a:r>
            <a:r>
              <a:rPr lang="en-US" altLang="ar-EG" sz="3740" spc="0">
                <a:solidFill>
                  <a:srgbClr val="FFCC00"/>
                </a:solidFill>
                <a:effectLst>
                  <a:outerShdw blurRad="38100" dist="38100" dir="2700000" algn="tl">
                    <a:srgbClr val="000000"/>
                  </a:outerShdw>
                </a:effectLst>
              </a:rPr>
              <a:t> </a:t>
            </a:r>
            <a:endParaRPr lang="en-US" altLang="ar-EG" sz="3740">
              <a:solidFill>
                <a:srgbClr val="FFCC00"/>
              </a:solidFill>
              <a:effectLst>
                <a:outerShdw blurRad="38100" dist="38100" dir="2700000" algn="tl">
                  <a:srgbClr val="000000"/>
                </a:outerShdw>
              </a:effectLst>
            </a:endParaRPr>
          </a:p>
        </p:txBody>
      </p:sp>
    </p:spTree>
  </p:cSld>
  <p:clrMapOvr>
    <a:masterClrMapping/>
  </p:clrMapOvr>
  <p:transition>
    <p:wheel spokes="2"/>
  </p:transition>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2355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4580BF15-230B-45A5-90C6-8E872D0F6C8B}"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29</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23555" name="Text Box 2"/>
          <p:cNvSpPr txBox="1">
            <a:spLocks noChangeArrowheads="1"/>
          </p:cNvSpPr>
          <p:nvPr/>
        </p:nvSpPr>
        <p:spPr bwMode="auto">
          <a:xfrm>
            <a:off x="1298099" y="2438400"/>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740" spc="0">
                <a:solidFill>
                  <a:srgbClr val="FFCC00"/>
                </a:solidFill>
                <a:effectLst>
                  <a:outerShdw blurRad="38100" dist="38100" dir="2700000" algn="tl">
                    <a:srgbClr val="000000"/>
                  </a:outerShdw>
                </a:effectLst>
              </a:rPr>
              <a:t>4</a:t>
            </a:r>
            <a:r>
              <a:rPr lang="ar-SA" altLang="ar-EG" sz="3740" spc="0">
                <a:solidFill>
                  <a:srgbClr val="FFCC00"/>
                </a:solidFill>
                <a:effectLst>
                  <a:outerShdw blurRad="38100" dist="38100" dir="2700000" algn="tl">
                    <a:srgbClr val="000000"/>
                  </a:outerShdw>
                </a:effectLst>
              </a:rPr>
              <a:t>ـ تطوير الاستراتيجية الحالية</a:t>
            </a:r>
            <a:r>
              <a:rPr lang="en-US" altLang="ar-EG" sz="3740" spc="0">
                <a:solidFill>
                  <a:srgbClr val="FFCC00"/>
                </a:solidFill>
                <a:effectLst>
                  <a:outerShdw blurRad="38100" dist="38100" dir="2700000" algn="tl">
                    <a:srgbClr val="000000"/>
                  </a:outerShdw>
                </a:effectLst>
              </a:rPr>
              <a:t>.</a:t>
            </a:r>
            <a:endParaRPr lang="en-US" altLang="ar-EG" sz="3740">
              <a:solidFill>
                <a:srgbClr val="FFCC00"/>
              </a:solidFill>
              <a:effectLst>
                <a:outerShdw blurRad="38100" dist="38100" dir="2700000" algn="tl">
                  <a:srgbClr val="000000"/>
                </a:outerShdw>
              </a:effectLst>
            </a:endParaRPr>
          </a:p>
        </p:txBody>
      </p:sp>
      <p:sp>
        <p:nvSpPr>
          <p:cNvPr id="23556" name="Rectangle 3"/>
          <p:cNvSpPr>
            <a:spLocks noChangeArrowheads="1"/>
          </p:cNvSpPr>
          <p:nvPr/>
        </p:nvSpPr>
        <p:spPr bwMode="auto">
          <a:xfrm>
            <a:off x="441246" y="5212715"/>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740" spc="0">
                <a:solidFill>
                  <a:srgbClr val="FFCC00"/>
                </a:solidFill>
                <a:effectLst>
                  <a:outerShdw blurRad="38100" dist="38100" dir="2700000" algn="tl">
                    <a:srgbClr val="000000"/>
                  </a:outerShdw>
                </a:effectLst>
              </a:rPr>
              <a:t>6</a:t>
            </a:r>
            <a:r>
              <a:rPr lang="ar-SA" altLang="ar-EG" sz="3740" spc="0">
                <a:solidFill>
                  <a:srgbClr val="FFCC00"/>
                </a:solidFill>
                <a:effectLst>
                  <a:outerShdw blurRad="38100" dist="38100" dir="2700000" algn="tl">
                    <a:srgbClr val="000000"/>
                  </a:outerShdw>
                </a:effectLst>
              </a:rPr>
              <a:t>ـ وضع خطة تعاون متكاملة لإتمام العمل</a:t>
            </a:r>
            <a:r>
              <a:rPr lang="en-US" altLang="ar-EG" sz="3740" spc="0">
                <a:solidFill>
                  <a:srgbClr val="FFCC00"/>
                </a:solidFill>
                <a:effectLst>
                  <a:outerShdw blurRad="38100" dist="38100" dir="2700000" algn="tl">
                    <a:srgbClr val="000000"/>
                  </a:outerShdw>
                </a:effectLst>
              </a:rPr>
              <a:t>.</a:t>
            </a:r>
            <a:endParaRPr lang="en-US" altLang="ar-EG" sz="3740">
              <a:solidFill>
                <a:srgbClr val="FFCC00"/>
              </a:solidFill>
              <a:effectLst>
                <a:outerShdw blurRad="38100" dist="38100" dir="2700000" algn="tl">
                  <a:srgbClr val="000000"/>
                </a:outerShdw>
              </a:effectLst>
            </a:endParaRPr>
          </a:p>
        </p:txBody>
      </p:sp>
      <p:sp>
        <p:nvSpPr>
          <p:cNvPr id="23557" name="Text Box 4" title=""/>
          <p:cNvSpPr txBox="1"/>
          <p:nvPr/>
        </p:nvSpPr>
        <p:spPr>
          <a:xfrm>
            <a:off x="1438434" y="4172347"/>
            <a:ext cx="5508149" cy="388620"/>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23558" name="Rectangle 5"/>
          <p:cNvSpPr>
            <a:spLocks noChangeArrowheads="1"/>
          </p:cNvSpPr>
          <p:nvPr/>
        </p:nvSpPr>
        <p:spPr bwMode="auto">
          <a:xfrm>
            <a:off x="1358821" y="3679825"/>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740" spc="0">
                <a:solidFill>
                  <a:srgbClr val="FFCC00"/>
                </a:solidFill>
                <a:effectLst>
                  <a:outerShdw blurRad="38100" dist="38100" dir="2700000" algn="tl">
                    <a:srgbClr val="000000"/>
                  </a:outerShdw>
                </a:effectLst>
              </a:rPr>
              <a:t>5</a:t>
            </a:r>
            <a:r>
              <a:rPr lang="ar-SA" altLang="ar-EG" sz="3740" spc="0">
                <a:solidFill>
                  <a:srgbClr val="FFCC00"/>
                </a:solidFill>
                <a:effectLst>
                  <a:outerShdw blurRad="38100" dist="38100" dir="2700000" algn="tl">
                    <a:srgbClr val="000000"/>
                  </a:outerShdw>
                </a:effectLst>
              </a:rPr>
              <a:t>ـ وضع خطة تسويق متكاملة</a:t>
            </a:r>
            <a:r>
              <a:rPr lang="en-US" altLang="ar-EG" sz="3740" spc="0">
                <a:solidFill>
                  <a:srgbClr val="FFCC00"/>
                </a:solidFill>
                <a:effectLst>
                  <a:outerShdw blurRad="38100" dist="38100" dir="2700000" algn="tl">
                    <a:srgbClr val="000000"/>
                  </a:outerShdw>
                </a:effectLst>
              </a:rPr>
              <a:t>.</a:t>
            </a:r>
            <a:endParaRPr lang="en-US" altLang="ar-EG" sz="3740">
              <a:solidFill>
                <a:srgbClr val="FFCC00"/>
              </a:solidFill>
              <a:effectLst>
                <a:outerShdw blurRad="38100" dist="38100" dir="2700000" algn="tl">
                  <a:srgbClr val="000000"/>
                </a:outerShdw>
              </a:effectLst>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23555"/>
                                        </p:tgtEl>
                                        <p:attrNameLst>
                                          <p:attrName>style.visibility</p:attrName>
                                        </p:attrNameLst>
                                      </p:cBhvr>
                                      <p:to>
                                        <p:strVal val="visible"/>
                                      </p:to>
                                    </p:set>
                                    <p:anim calcmode="lin" valueType="num">
                                      <p:cBhvr additive="none">
                                        <p:cTn id="7" dur="1000" fill="hold"/>
                                        <p:tgtEl>
                                          <p:spTgt spid="23555"/>
                                        </p:tgtEl>
                                        <p:attrNameLst>
                                          <p:attrName>ppt_w</p:attrName>
                                        </p:attrNameLst>
                                      </p:cBhvr>
                                      <p:tavLst>
                                        <p:tav tm="100000">
                                          <p:val>
                                            <p:strVal val="#ppt_w+.3"/>
                                          </p:val>
                                        </p:tav>
                                        <p:tav>
                                          <p:val>
                                            <p:strVal val="#ppt_w"/>
                                          </p:val>
                                        </p:tav>
                                      </p:tavLst>
                                    </p:anim>
                                    <p:anim calcmode="lin" valueType="num">
                                      <p:cBhvr additive="none">
                                        <p:cTn id="8" dur="1000" fill="hold"/>
                                        <p:tgtEl>
                                          <p:spTgt spid="23555"/>
                                        </p:tgtEl>
                                        <p:attrNameLst>
                                          <p:attrName>ppt_h</p:attrName>
                                        </p:attrNameLst>
                                      </p:cBhvr>
                                      <p:tavLst>
                                        <p:tav tm="100000">
                                          <p:val>
                                            <p:strVal val="#ppt_h"/>
                                          </p:val>
                                        </p:tav>
                                        <p:tav>
                                          <p:val>
                                            <p:strVal val="#ppt_h"/>
                                          </p:val>
                                        </p:tav>
                                      </p:tavLst>
                                    </p:anim>
                                    <p:animEffect transition="in" filter="fade">
                                      <p:cBhvr additive="none">
                                        <p:cTn id="9" dur="1000"/>
                                        <p:tgtEl>
                                          <p:spTgt spid="2355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23556"/>
                                        </p:tgtEl>
                                        <p:attrNameLst>
                                          <p:attrName>style.visibility</p:attrName>
                                        </p:attrNameLst>
                                      </p:cBhvr>
                                      <p:to>
                                        <p:strVal val="visible"/>
                                      </p:to>
                                    </p:set>
                                    <p:anim calcmode="lin" valueType="num">
                                      <p:cBhvr additive="none">
                                        <p:cTn id="14" dur="1000" fill="hold"/>
                                        <p:tgtEl>
                                          <p:spTgt spid="23556"/>
                                        </p:tgtEl>
                                        <p:attrNameLst>
                                          <p:attrName>ppt_w</p:attrName>
                                        </p:attrNameLst>
                                      </p:cBhvr>
                                      <p:tavLst>
                                        <p:tav tm="100000">
                                          <p:val>
                                            <p:strVal val="#ppt_w+.3"/>
                                          </p:val>
                                        </p:tav>
                                        <p:tav>
                                          <p:val>
                                            <p:strVal val="#ppt_w"/>
                                          </p:val>
                                        </p:tav>
                                      </p:tavLst>
                                    </p:anim>
                                    <p:anim calcmode="lin" valueType="num">
                                      <p:cBhvr additive="none">
                                        <p:cTn id="15" dur="1000" fill="hold"/>
                                        <p:tgtEl>
                                          <p:spTgt spid="23556"/>
                                        </p:tgtEl>
                                        <p:attrNameLst>
                                          <p:attrName>ppt_h</p:attrName>
                                        </p:attrNameLst>
                                      </p:cBhvr>
                                      <p:tavLst>
                                        <p:tav tm="100000">
                                          <p:val>
                                            <p:strVal val="#ppt_h"/>
                                          </p:val>
                                        </p:tav>
                                        <p:tav>
                                          <p:val>
                                            <p:strVal val="#ppt_h"/>
                                          </p:val>
                                        </p:tav>
                                      </p:tavLst>
                                    </p:anim>
                                    <p:animEffect transition="in" filter="fade">
                                      <p:cBhvr additive="none">
                                        <p:cTn id="16" dur="1000"/>
                                        <p:tgtEl>
                                          <p:spTgt spid="2355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23558"/>
                                        </p:tgtEl>
                                        <p:attrNameLst>
                                          <p:attrName>style.visibility</p:attrName>
                                        </p:attrNameLst>
                                      </p:cBhvr>
                                      <p:to>
                                        <p:strVal val="visible"/>
                                      </p:to>
                                    </p:set>
                                    <p:anim calcmode="lin" valueType="num">
                                      <p:cBhvr additive="none">
                                        <p:cTn id="21" dur="1000" fill="hold"/>
                                        <p:tgtEl>
                                          <p:spTgt spid="23558"/>
                                        </p:tgtEl>
                                        <p:attrNameLst>
                                          <p:attrName>ppt_w</p:attrName>
                                        </p:attrNameLst>
                                      </p:cBhvr>
                                      <p:tavLst>
                                        <p:tav tm="100000">
                                          <p:val>
                                            <p:strVal val="#ppt_w+.3"/>
                                          </p:val>
                                        </p:tav>
                                        <p:tav>
                                          <p:val>
                                            <p:strVal val="#ppt_w"/>
                                          </p:val>
                                        </p:tav>
                                      </p:tavLst>
                                    </p:anim>
                                    <p:anim calcmode="lin" valueType="num">
                                      <p:cBhvr additive="none">
                                        <p:cTn id="22" dur="1000" fill="hold"/>
                                        <p:tgtEl>
                                          <p:spTgt spid="23558"/>
                                        </p:tgtEl>
                                        <p:attrNameLst>
                                          <p:attrName>ppt_h</p:attrName>
                                        </p:attrNameLst>
                                      </p:cBhvr>
                                      <p:tavLst>
                                        <p:tav tm="100000">
                                          <p:val>
                                            <p:strVal val="#ppt_h"/>
                                          </p:val>
                                        </p:tav>
                                        <p:tav>
                                          <p:val>
                                            <p:strVal val="#ppt_h"/>
                                          </p:val>
                                        </p:tav>
                                      </p:tavLst>
                                    </p:anim>
                                    <p:animEffect transition="in" filter="fade">
                                      <p:cBhvr additive="none">
                                        <p:cTn id="23" dur="1000"/>
                                        <p:tgtEl>
                                          <p:spTgt spid="23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rgbClr val="FFFFFF"/>
        </a:solidFill>
      </p:bgPr>
    </p:bg>
    <p:spTree>
      <p:nvGrpSpPr>
        <p:cNvPr id="1" name="" title=""/>
        <p:cNvGrpSpPr/>
        <p:nvPr/>
      </p:nvGrpSpPr>
      <p:grpSpPr/>
      <p:pic>
        <p:nvPicPr>
          <p:cNvPr id="3074" name="Picture 1" title=""/>
          <p:cNvPicPr>
            <a:picLocks noChangeAspect="1"/>
          </p:cNvPicPr>
          <p:nvPr/>
        </p:nvPicPr>
        <p:blipFill>
          <a:blip r:embed="rId2"/>
          <a:stretch>
            <a:fillRect/>
          </a:stretch>
        </p:blipFill>
        <p:spPr>
          <a:xfrm>
            <a:off x="384175" y="12700"/>
            <a:ext cx="7388225" cy="938213"/>
          </a:xfrm>
          <a:prstGeom prst="rect">
            <a:avLst/>
          </a:prstGeom>
          <a:noFill/>
          <a:ln>
            <a:noFill/>
            <a:miter lim="800000"/>
          </a:ln>
        </p:spPr>
      </p:pic>
      <p:pic>
        <p:nvPicPr>
          <p:cNvPr id="3075" name="Picture 2" title=""/>
          <p:cNvPicPr>
            <a:picLocks noChangeAspect="1"/>
          </p:cNvPicPr>
          <p:nvPr/>
        </p:nvPicPr>
        <p:blipFill>
          <a:blip r:embed="rId3"/>
          <a:stretch>
            <a:fillRect/>
          </a:stretch>
        </p:blipFill>
        <p:spPr>
          <a:xfrm>
            <a:off x="9525" y="9094788"/>
            <a:ext cx="2352675" cy="954087"/>
          </a:xfrm>
          <a:prstGeom prst="rect">
            <a:avLst/>
          </a:prstGeom>
          <a:noFill/>
          <a:ln>
            <a:noFill/>
            <a:miter lim="800000"/>
          </a:ln>
        </p:spPr>
      </p:pic>
      <p:graphicFrame>
        <p:nvGraphicFramePr>
          <p:cNvPr id="3076" name="Table 3" title=""/>
          <p:cNvGraphicFramePr>
            <a:graphicFrameLocks noGrp="1"/>
          </p:cNvGraphicFramePr>
          <p:nvPr/>
        </p:nvGraphicFramePr>
        <p:xfrm>
          <a:off x="433388" y="941388"/>
          <a:ext cx="6908800" cy="973138"/>
        </p:xfrm>
        <a:graphic>
          <a:graphicData uri="http://schemas.openxmlformats.org/drawingml/2006/table">
            <a:tbl>
              <a:tblPr/>
              <a:tblGrid>
                <a:gridCol w="3602038"/>
                <a:gridCol w="3306762"/>
              </a:tblGrid>
              <a:tr h="400050">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en-US" sz="1100">
                          <a:solidFill>
                            <a:srgbClr val="16B19B"/>
                          </a:solidFill>
                          <a:latin typeface="Microsoft Sans Serif" pitchFamily="34" charset="0"/>
                          <a:cs typeface="Arial" pitchFamily="34" charset="0"/>
                        </a:rPr>
                        <a:t>المكان</a:t>
                      </a:r>
                      <a:endParaRPr lang="ar-SA" altLang="en-US" sz="1100">
                        <a:solidFill>
                          <a:srgbClr val="16B19B"/>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DDDDDB"/>
                    </a:solid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en-US" sz="1100">
                          <a:solidFill>
                            <a:srgbClr val="16B19B"/>
                          </a:solidFill>
                          <a:latin typeface="Microsoft Sans Serif" pitchFamily="34" charset="0"/>
                          <a:cs typeface="Arial" pitchFamily="34" charset="0"/>
                        </a:rPr>
                        <a:t>الترويج</a:t>
                      </a:r>
                      <a:endParaRPr lang="ar-SA" altLang="en-US" sz="1100">
                        <a:solidFill>
                          <a:srgbClr val="16B19B"/>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solidFill>
                      <a:srgbClr val="DDDDDB"/>
                    </a:solidFill>
                  </a:tcPr>
                </a:tc>
              </a:tr>
              <a:tr h="573088">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215900" lvl="0" indent="0" algn="r" rtl="1" eaLnBrk="1" hangingPunct="1">
                        <a:lnSpc>
                          <a:spcPts val="1775"/>
                        </a:lnSpc>
                      </a:pPr>
                      <a:r>
                        <a:rPr lang="ar-SA" altLang="en-US" sz="900">
                          <a:solidFill>
                            <a:srgbClr val="424545"/>
                          </a:solidFill>
                          <a:latin typeface="Microsoft Sans Serif" pitchFamily="34" charset="0"/>
                          <a:cs typeface="Arial" pitchFamily="34" charset="0"/>
                        </a:rPr>
                        <a:t>س</a:t>
                      </a:r>
                      <a:r>
                        <a:rPr sz="900">
                          <a:solidFill>
                            <a:srgbClr val="424545"/>
                          </a:solidFill>
                          <a:latin typeface="Microsoft Sans Serif" pitchFamily="34" charset="0"/>
                        </a:rPr>
                        <a:t>١</a:t>
                      </a:r>
                      <a:r>
                        <a:rPr lang="ar-SA" altLang="en-US" sz="900">
                          <a:solidFill>
                            <a:srgbClr val="424545"/>
                          </a:solidFill>
                          <a:latin typeface="Microsoft Sans Serif" pitchFamily="34" charset="0"/>
                          <a:cs typeface="Arial" pitchFamily="34" charset="0"/>
                        </a:rPr>
                        <a:t>تع عرض</a:t>
                      </a:r>
                      <a:r>
                        <a:rPr sz="900">
                          <a:solidFill>
                            <a:srgbClr val="424545"/>
                          </a:solidFill>
                          <a:latin typeface="Microsoft Sans Serif" pitchFamily="34" charset="0"/>
                        </a:rPr>
                        <a:t>٠</a:t>
                      </a:r>
                      <a:r>
                        <a:rPr lang="ar-SA" altLang="en-US" sz="900">
                          <a:solidFill>
                            <a:srgbClr val="424545"/>
                          </a:solidFill>
                          <a:latin typeface="Microsoft Sans Serif" pitchFamily="34" charset="0"/>
                          <a:cs typeface="Arial" pitchFamily="34" charset="0"/>
                        </a:rPr>
                        <a:t> , المنت</a:t>
                      </a:r>
                      <a:r>
                        <a:rPr sz="900">
                          <a:solidFill>
                            <a:srgbClr val="424545"/>
                          </a:solidFill>
                          <a:latin typeface="Microsoft Sans Serif" pitchFamily="34" charset="0"/>
                        </a:rPr>
                        <a:t>1١</a:t>
                      </a:r>
                      <a:r>
                        <a:rPr lang="ar-SA" altLang="en-US" sz="900">
                          <a:solidFill>
                            <a:srgbClr val="424545"/>
                          </a:solidFill>
                          <a:latin typeface="Microsoft Sans Serif" pitchFamily="34" charset="0"/>
                          <a:cs typeface="Arial" pitchFamily="34" charset="0"/>
                        </a:rPr>
                        <a:t>ت ذ المت</a:t>
                      </a:r>
                      <a:r>
                        <a:rPr sz="900">
                          <a:solidFill>
                            <a:srgbClr val="424545"/>
                          </a:solidFill>
                          <a:latin typeface="Microsoft Sans Serif" pitchFamily="34" charset="0"/>
                        </a:rPr>
                        <a:t>١1</a:t>
                      </a:r>
                      <a:r>
                        <a:rPr lang="ar-SA" altLang="en-US" sz="900">
                          <a:solidFill>
                            <a:srgbClr val="424545"/>
                          </a:solidFill>
                          <a:latin typeface="Microsoft Sans Serif" pitchFamily="34" charset="0"/>
                          <a:cs typeface="Arial" pitchFamily="34" charset="0"/>
                        </a:rPr>
                        <a:t>ر الت</a:t>
                      </a:r>
                      <a:r>
                        <a:rPr sz="900">
                          <a:solidFill>
                            <a:srgbClr val="424545"/>
                          </a:solidFill>
                          <a:latin typeface="Microsoft Sans Serif" pitchFamily="34" charset="0"/>
                        </a:rPr>
                        <a:t>١١</a:t>
                      </a:r>
                      <a:r>
                        <a:rPr lang="ar-SA" altLang="en-US" sz="900">
                          <a:solidFill>
                            <a:srgbClr val="424545"/>
                          </a:solidFill>
                          <a:latin typeface="Microsoft Sans Serif" pitchFamily="34" charset="0"/>
                          <a:cs typeface="Arial" pitchFamily="34" charset="0"/>
                        </a:rPr>
                        <a:t>عق ااًا</a:t>
                      </a:r>
                      <a:r>
                        <a:rPr sz="900">
                          <a:solidFill>
                            <a:srgbClr val="424545"/>
                          </a:solidFill>
                          <a:latin typeface="Microsoft Sans Serif" pitchFamily="34" charset="0"/>
                        </a:rPr>
                        <a:t>٩1</a:t>
                      </a:r>
                      <a:r>
                        <a:rPr lang="ar-SA" altLang="en-US" sz="900">
                          <a:solidFill>
                            <a:srgbClr val="424545"/>
                          </a:solidFill>
                          <a:latin typeface="Microsoft Sans Serif" pitchFamily="34" charset="0"/>
                          <a:cs typeface="Arial" pitchFamily="34" charset="0"/>
                        </a:rPr>
                        <a:t>ر ت </a:t>
                      </a:r>
                      <a:r>
                        <a:rPr sz="900">
                          <a:solidFill>
                            <a:srgbClr val="424545"/>
                          </a:solidFill>
                          <a:latin typeface="Microsoft Sans Serif" pitchFamily="34" charset="0"/>
                        </a:rPr>
                        <a:t>١</a:t>
                      </a:r>
                      <a:r>
                        <a:rPr lang="ar-SA" altLang="en-US" sz="900">
                          <a:solidFill>
                            <a:srgbClr val="424545"/>
                          </a:solidFill>
                          <a:latin typeface="Microsoft Sans Serif" pitchFamily="34" charset="0"/>
                          <a:cs typeface="Arial" pitchFamily="34" charset="0"/>
                        </a:rPr>
                        <a:t>زا</a:t>
                      </a:r>
                      <a:r>
                        <a:rPr sz="900">
                          <a:solidFill>
                            <a:srgbClr val="424545"/>
                          </a:solidFill>
                          <a:latin typeface="Microsoft Sans Serif" pitchFamily="34" charset="0"/>
                        </a:rPr>
                        <a:t>٠</a:t>
                      </a:r>
                      <a:r>
                        <a:rPr lang="ar-SA" altLang="en-US" sz="900">
                          <a:solidFill>
                            <a:srgbClr val="424545"/>
                          </a:solidFill>
                          <a:latin typeface="Microsoft Sans Serif" pitchFamily="34" charset="0"/>
                          <a:cs typeface="Arial" pitchFamily="34" charset="0"/>
                        </a:rPr>
                        <a:t>ق استه</a:t>
                      </a:r>
                      <a:r>
                        <a:rPr sz="900">
                          <a:solidFill>
                            <a:srgbClr val="424545"/>
                          </a:solidFill>
                          <a:latin typeface="Microsoft Sans Serif" pitchFamily="34" charset="0"/>
                        </a:rPr>
                        <a:t>١</a:t>
                      </a:r>
                      <a:r>
                        <a:rPr lang="ar-SA" altLang="en-US" sz="900">
                          <a:solidFill>
                            <a:srgbClr val="424545"/>
                          </a:solidFill>
                          <a:latin typeface="Microsoft Sans Serif" pitchFamily="34" charset="0"/>
                          <a:cs typeface="Arial" pitchFamily="34" charset="0"/>
                        </a:rPr>
                        <a:t>ف </a:t>
                      </a:r>
                      <a:r>
                        <a:rPr lang="ar-SA" altLang="en-US" sz="1100">
                          <a:solidFill>
                            <a:srgbClr val="424545"/>
                          </a:solidFill>
                          <a:latin typeface="Microsoft Sans Serif" pitchFamily="34" charset="0"/>
                          <a:cs typeface="Arial" pitchFamily="34" charset="0"/>
                        </a:rPr>
                        <a:t>ا*أ</a:t>
                      </a:r>
                      <a:r>
                        <a:rPr sz="1100">
                          <a:solidFill>
                            <a:srgbClr val="424545"/>
                          </a:solidFill>
                          <a:latin typeface="Microsoft Sans Serif" pitchFamily="34" charset="0"/>
                        </a:rPr>
                        <a:t>1</a:t>
                      </a:r>
                      <a:r>
                        <a:rPr lang="ar-SA" altLang="en-US" sz="900">
                          <a:solidFill>
                            <a:srgbClr val="424545"/>
                          </a:solidFill>
                          <a:latin typeface="Microsoft Sans Serif" pitchFamily="34" charset="0"/>
                          <a:cs typeface="Arial" pitchFamily="34" charset="0"/>
                        </a:rPr>
                        <a:t>ر</a:t>
                      </a:r>
                      <a:r>
                        <a:rPr sz="900">
                          <a:solidFill>
                            <a:srgbClr val="424545"/>
                          </a:solidFill>
                          <a:latin typeface="Microsoft Sans Serif" pitchFamily="34" charset="0"/>
                        </a:rPr>
                        <a:t>٩١</a:t>
                      </a:r>
                      <a:r>
                        <a:rPr lang="ar-SA" altLang="en-US" sz="900">
                          <a:solidFill>
                            <a:srgbClr val="424545"/>
                          </a:solidFill>
                          <a:latin typeface="Microsoft Sans Serif" pitchFamily="34" charset="0"/>
                          <a:cs typeface="Arial" pitchFamily="34" charset="0"/>
                        </a:rPr>
                        <a:t>ة ك</a:t>
                      </a:r>
                      <a:r>
                        <a:rPr sz="900">
                          <a:solidFill>
                            <a:srgbClr val="424545"/>
                          </a:solidFill>
                          <a:latin typeface="Microsoft Sans Serif" pitchFamily="34" charset="0"/>
                        </a:rPr>
                        <a:t>١١</a:t>
                      </a:r>
                      <a:r>
                        <a:rPr lang="ar-SA" altLang="en-US" sz="900">
                          <a:solidFill>
                            <a:srgbClr val="424545"/>
                          </a:solidFill>
                          <a:latin typeface="Microsoft Sans Serif" pitchFamily="34" charset="0"/>
                          <a:cs typeface="Arial" pitchFamily="34" charset="0"/>
                        </a:rPr>
                        <a:t>رة </a:t>
                      </a:r>
                      <a:r>
                        <a:rPr sz="900">
                          <a:solidFill>
                            <a:srgbClr val="424545"/>
                          </a:solidFill>
                          <a:latin typeface="Microsoft Sans Serif" pitchFamily="34" charset="0"/>
                        </a:rPr>
                        <a:t>٨</a:t>
                      </a:r>
                      <a:r>
                        <a:rPr lang="ar-SA" altLang="en-US" sz="900">
                          <a:solidFill>
                            <a:srgbClr val="424545"/>
                          </a:solidFill>
                          <a:latin typeface="Microsoft Sans Serif" pitchFamily="34" charset="0"/>
                          <a:cs typeface="Arial" pitchFamily="34" charset="0"/>
                        </a:rPr>
                        <a:t>ن العملاء.</a:t>
                      </a:r>
                      <a:endParaRPr lang="ar-SA" altLang="en-US" sz="900">
                        <a:solidFill>
                          <a:srgbClr val="424545"/>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noFill/>
                  </a:tcPr>
                </a:tc>
                <a:tc>
                  <a:txBody>
                    <a:bodyPr lIns="0" tIns="0" rIns="0" bIns="0" anchor="ctr" anchorCtr="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lvl="0" indent="0" algn="r" rtl="1" eaLnBrk="1" hangingPunct="1"/>
                      <a:r>
                        <a:rPr lang="ar-SA" altLang="en-US" sz="900">
                          <a:solidFill>
                            <a:srgbClr val="424545"/>
                          </a:solidFill>
                          <a:latin typeface="Microsoft Sans Serif" pitchFamily="34" charset="0"/>
                          <a:cs typeface="Arial" pitchFamily="34" charset="0"/>
                        </a:rPr>
                        <a:t>سيتم إجراء </a:t>
                      </a:r>
                      <a:r>
                        <a:rPr lang="ar-SA" altLang="en-US" sz="1100">
                          <a:solidFill>
                            <a:srgbClr val="424545"/>
                          </a:solidFill>
                          <a:latin typeface="Microsoft Sans Serif" pitchFamily="34" charset="0"/>
                          <a:cs typeface="Arial" pitchFamily="34" charset="0"/>
                        </a:rPr>
                        <a:t>إت</a:t>
                      </a:r>
                      <a:r>
                        <a:rPr lang="ar-SA" altLang="en-US" sz="900">
                          <a:solidFill>
                            <a:srgbClr val="424545"/>
                          </a:solidFill>
                          <a:latin typeface="Microsoft Sans Serif" pitchFamily="34" charset="0"/>
                          <a:cs typeface="Arial" pitchFamily="34" charset="0"/>
                        </a:rPr>
                        <a:t>صالات داخل وخارج المتاجر لإنشاء وعي بالعلامة التجارية.</a:t>
                      </a:r>
                      <a:endParaRPr lang="ar-SA" altLang="en-US" sz="900">
                        <a:solidFill>
                          <a:srgbClr val="424545"/>
                        </a:solidFill>
                        <a:latin typeface="Microsoft Sans Serif" pitchFamily="34" charset="0"/>
                        <a:cs typeface="Arial" pitchFamily="34" charset="0"/>
                      </a:endParaRPr>
                    </a:p>
                  </a:txBody>
                  <a:tcPr marL="0" marR="0" marT="0" marB="0" anchor="ctr">
                    <a:lnL w="12700">
                      <a:solidFill>
                        <a:prstClr val="black"/>
                      </a:solidFill>
                      <a:miter lim="800000"/>
                    </a:lnL>
                    <a:lnR w="12700">
                      <a:solidFill>
                        <a:prstClr val="black"/>
                      </a:solidFill>
                      <a:miter lim="800000"/>
                    </a:lnR>
                    <a:lnT w="12700">
                      <a:solidFill>
                        <a:prstClr val="black"/>
                      </a:solidFill>
                      <a:miter lim="800000"/>
                    </a:lnT>
                    <a:lnB w="12700">
                      <a:solidFill>
                        <a:prstClr val="black"/>
                      </a:solidFill>
                      <a:miter lim="800000"/>
                    </a:lnB>
                    <a:noFill/>
                  </a:tcPr>
                </a:tc>
              </a:tr>
            </a:tbl>
          </a:graphicData>
        </a:graphic>
      </p:graphicFrame>
      <p:sp>
        <p:nvSpPr>
          <p:cNvPr id="3087" name="Rectangle 4"/>
          <p:cNvSpPr/>
          <p:nvPr/>
        </p:nvSpPr>
        <p:spPr>
          <a:xfrm>
            <a:off x="938784" y="2599944"/>
            <a:ext cx="5967984" cy="4986528"/>
          </a:xfrm>
          <a:prstGeom prst="rect">
            <a:avLst/>
          </a:prstGeom>
        </p:spPr>
        <p:txBody>
          <a:bodyPr lIns="0" tIns="0" rIns="0" bIns="0"/>
          <a:lstStyle/>
          <a:p>
            <a:pPr marL="0" marR="0" lvl="0" indent="0" algn="just" defTabSz="914400" rtl="1" eaLnBrk="1" fontAlgn="auto" latinLnBrk="0" hangingPunct="1">
              <a:lnSpc>
                <a:spcPts val="2592"/>
              </a:lnSpc>
              <a:spcBef>
                <a:spcPct val="0"/>
              </a:spcBef>
              <a:spcAft>
                <a:spcPct val="0"/>
              </a:spcAft>
              <a:buClrTx/>
              <a:buSzTx/>
              <a:buFontTx/>
              <a:buNone/>
              <a:defRPr/>
            </a:pPr>
            <a:r>
              <a:rPr kumimoji="0" lang="ar-SA" sz="1400" b="0" i="0" u="none" strike="noStrike" kern="1200" cap="none" spc="0" normalizeH="0" baseline="0" noProof="0">
                <a:ln>
                  <a:noFill/>
                </a:ln>
                <a:solidFill>
                  <a:srgbClr val="16B19B"/>
                </a:solidFill>
                <a:effectLst/>
                <a:uLnTx/>
                <a:uFillTx/>
                <a:latin typeface="Microsoft Sans Serif"/>
                <a:ea typeface="+mn-ea"/>
                <a:cs typeface="+mn-cs"/>
              </a:rPr>
              <a:t>-</a:t>
            </a:r>
            <a:r>
              <a:rPr kumimoji="0" lang="en-US" sz="1400" b="0" i="0" u="none" strike="noStrike" kern="1200" cap="none" spc="0" normalizeH="0" baseline="0" noProof="0">
                <a:ln>
                  <a:noFill/>
                </a:ln>
                <a:solidFill>
                  <a:srgbClr val="16B19B"/>
                </a:solidFill>
                <a:effectLst/>
                <a:uLnTx/>
                <a:uFillTx/>
                <a:latin typeface="Microsoft Sans Serif"/>
                <a:ea typeface="+mn-ea"/>
                <a:cs typeface="+mn-cs"/>
              </a:rPr>
              <a:t>5</a:t>
            </a:r>
            <a:r>
              <a:rPr kumimoji="0" lang="ar-SA" sz="1400" b="0" i="0" u="none" strike="noStrike" kern="1200" cap="none" spc="0" normalizeH="0" baseline="0" noProof="0">
                <a:ln>
                  <a:noFill/>
                </a:ln>
                <a:solidFill>
                  <a:srgbClr val="16B19B"/>
                </a:solidFill>
                <a:effectLst/>
                <a:uLnTx/>
                <a:uFillTx/>
                <a:latin typeface="Microsoft Sans Serif"/>
                <a:ea typeface="+mn-ea"/>
                <a:cs typeface="+mn-cs"/>
              </a:rPr>
              <a:t> استراتيجية التسويق والتنفيذ</a:t>
            </a:r>
          </a:p>
          <a:p>
            <a:pPr marL="0" marR="0" lvl="0" indent="0" algn="just" defTabSz="914400" rtl="1" eaLnBrk="1" fontAlgn="auto" latinLnBrk="0" hangingPunct="1">
              <a:lnSpc>
                <a:spcPts val="2592"/>
              </a:lnSpc>
              <a:spcBef>
                <a:spcPct val="0"/>
              </a:spcBef>
              <a:spcAft>
                <a:spcPct val="0"/>
              </a:spcAft>
              <a:buClrTx/>
              <a:buSzTx/>
              <a:buFontTx/>
              <a:buNone/>
              <a:defRPr/>
            </a:pPr>
            <a:r>
              <a:rPr kumimoji="0" lang="ar-SA" sz="950" b="0" i="1" u="none" strike="noStrike" kern="1200" cap="none" spc="0" normalizeH="0" baseline="0" noProof="0">
                <a:ln>
                  <a:noFill/>
                </a:ln>
                <a:solidFill>
                  <a:srgbClr val="16B19B"/>
                </a:solidFill>
                <a:effectLst/>
                <a:uLnTx/>
                <a:uFillTx/>
                <a:latin typeface="Microsoft Sans Serif"/>
                <a:ea typeface="+mn-ea"/>
                <a:cs typeface="+mn-cs"/>
              </a:rPr>
              <a:t>قم    </a:t>
            </a:r>
            <a:r>
              <a:rPr kumimoji="0" lang="en-US" sz="950" b="0" i="1" u="none" strike="noStrike" kern="1200" cap="none" spc="0" normalizeH="0" baseline="0" noProof="0">
                <a:ln>
                  <a:noFill/>
                </a:ln>
                <a:solidFill>
                  <a:srgbClr val="16B19B"/>
                </a:solidFill>
                <a:effectLst/>
                <a:uLnTx/>
                <a:uFillTx/>
                <a:latin typeface="Microsoft Sans Serif"/>
                <a:ea typeface="+mn-ea"/>
                <a:cs typeface="+mn-cs"/>
              </a:rPr>
              <a:t>٠</a:t>
            </a:r>
            <a:r>
              <a:rPr kumimoji="0" lang="ar-SA" sz="950" b="0" i="1" u="none" strike="noStrike" kern="1200" cap="none" spc="0" normalizeH="0" baseline="0" noProof="0">
                <a:ln>
                  <a:noFill/>
                </a:ln>
                <a:solidFill>
                  <a:srgbClr val="16B19B"/>
                </a:solidFill>
                <a:effectLst/>
                <a:uLnTx/>
                <a:uFillTx/>
                <a:latin typeface="Microsoft Sans Serif"/>
                <a:ea typeface="+mn-ea"/>
                <a:cs typeface="+mn-cs"/>
              </a:rPr>
              <a:t>يز^اذيأت</a:t>
            </a:r>
            <a:r>
              <a:rPr kumimoji="0" lang="ar-SA" sz="950" b="0" i="1" u="sng" strike="noStrike" kern="1200" cap="none" spc="0" normalizeH="0" baseline="0" noProof="0">
                <a:ln>
                  <a:noFill/>
                </a:ln>
                <a:solidFill>
                  <a:srgbClr val="16B19B"/>
                </a:solidFill>
                <a:effectLst/>
                <a:uLnTx/>
                <a:uFillTx/>
                <a:latin typeface="Microsoft Sans Serif"/>
                <a:ea typeface="+mn-ea"/>
                <a:cs typeface="+mn-cs"/>
              </a:rPr>
              <a:t>ااا^ا\ا"</a:t>
            </a:r>
            <a:r>
              <a:rPr kumimoji="0" lang="ar-SA" sz="950" b="0" i="1" u="sng" strike="noStrike" kern="1200" cap="none" spc="0" normalizeH="0" baseline="30000" noProof="0">
                <a:ln>
                  <a:noFill/>
                </a:ln>
                <a:solidFill>
                  <a:srgbClr val="16B19B"/>
                </a:solidFill>
                <a:effectLst/>
                <a:uLnTx/>
                <a:uFillTx/>
                <a:latin typeface="Microsoft Sans Serif"/>
                <a:ea typeface="+mn-ea"/>
                <a:cs typeface="+mn-cs"/>
              </a:rPr>
              <a:t>ا</a:t>
            </a:r>
            <a:r>
              <a:rPr kumimoji="0" lang="ar-SA" sz="950" b="0" i="1" u="sng" strike="noStrike" kern="1200" cap="none" spc="0" normalizeH="0" baseline="0" noProof="0">
                <a:ln>
                  <a:noFill/>
                </a:ln>
                <a:solidFill>
                  <a:srgbClr val="16B19B"/>
                </a:solidFill>
                <a:effectLst/>
                <a:uLnTx/>
                <a:uFillTx/>
                <a:latin typeface="Microsoft Sans Serif"/>
                <a:ea typeface="+mn-ea"/>
                <a:cs typeface="+mn-cs"/>
              </a:rPr>
              <a:t>''رأت',ج',ة</a:t>
            </a:r>
            <a:r>
              <a:rPr kumimoji="0" lang="ar-SA" sz="950" b="0" i="1" u="none" strike="noStrike" kern="1200" cap="none" spc="0" normalizeH="0" baseline="0" noProof="0">
                <a:ln>
                  <a:noFill/>
                </a:ln>
                <a:solidFill>
                  <a:srgbClr val="16B19B"/>
                </a:solidFill>
                <a:effectLst/>
                <a:uLnTx/>
                <a:uFillTx/>
                <a:latin typeface="Microsoft Sans Serif"/>
                <a:ea typeface="+mn-ea"/>
                <a:cs typeface="+mn-cs"/>
              </a:rPr>
              <a:t>السويقالخاصة بك,</a:t>
            </a:r>
          </a:p>
          <a:p>
            <a:pPr marL="0" marR="0" lvl="0" indent="0" algn="just" defTabSz="914400" rtl="1" eaLnBrk="1" fontAlgn="auto" latinLnBrk="0" hangingPunct="1">
              <a:lnSpc>
                <a:spcPts val="2592"/>
              </a:lnSpc>
              <a:spcBef>
                <a:spcPct val="0"/>
              </a:spcBef>
              <a:spcAft>
                <a:spcPct val="0"/>
              </a:spcAft>
              <a:buClrTx/>
              <a:buSzTx/>
              <a:buFontTx/>
              <a:buNone/>
              <a:defRPr/>
            </a:pPr>
            <a:r>
              <a:rPr kumimoji="0" lang="ar-SA" sz="900" b="0" i="0" u="none" strike="noStrike" kern="1200" cap="none" spc="0" normalizeH="0" baseline="0" noProof="0">
                <a:ln>
                  <a:noFill/>
                </a:ln>
                <a:solidFill>
                  <a:srgbClr val="424545"/>
                </a:solidFill>
                <a:effectLst/>
                <a:uLnTx/>
                <a:uFillTx/>
                <a:latin typeface="Microsoft Sans Serif"/>
                <a:ea typeface="+mn-ea"/>
                <a:cs typeface="+mn-cs"/>
              </a:rPr>
              <a:t>ميزانية الإعلام (تمونخ)</a:t>
            </a:r>
          </a:p>
          <a:p>
            <a:pPr marL="0" marR="0" lvl="0" indent="0" algn="just" defTabSz="914400" rtl="1" eaLnBrk="1" fontAlgn="auto" latinLnBrk="0" hangingPunct="1">
              <a:lnSpc>
                <a:spcPct val="100000"/>
              </a:lnSpc>
              <a:spcBef>
                <a:spcPct val="0"/>
              </a:spcBef>
              <a:spcAft>
                <a:spcPts val="840"/>
              </a:spcAft>
              <a:buClrTx/>
              <a:buSzTx/>
              <a:buFontTx/>
              <a:buNone/>
              <a:defRPr/>
            </a:pPr>
            <a:r>
              <a:rPr kumimoji="0" lang="ar-SA" sz="1100" b="0" i="0" u="none" strike="noStrike" kern="1200" cap="none" spc="0" normalizeH="0" baseline="0" noProof="0">
                <a:ln>
                  <a:noFill/>
                </a:ln>
                <a:solidFill>
                  <a:srgbClr val="424545"/>
                </a:solidFill>
                <a:effectLst/>
                <a:uLnTx/>
                <a:uFillTx/>
                <a:latin typeface="Microsoft Sans Serif"/>
                <a:ea typeface="+mn-ea"/>
                <a:cs typeface="+mn-cs"/>
              </a:rPr>
              <a:t>ترويج داخل المنجر</a:t>
            </a:r>
          </a:p>
          <a:p>
            <a:pPr marL="0" marR="0" lvl="0" indent="0" algn="just" defTabSz="914400" rtl="1" eaLnBrk="1" fontAlgn="auto" latinLnBrk="0" hangingPunct="1">
              <a:lnSpc>
                <a:spcPts val="2400"/>
              </a:lnSpc>
              <a:spcBef>
                <a:spcPct val="0"/>
              </a:spcBef>
              <a:spcAft>
                <a:spcPct val="0"/>
              </a:spcAft>
              <a:buClrTx/>
              <a:buSzTx/>
              <a:buFontTx/>
              <a:buNone/>
              <a:defRPr/>
            </a:pPr>
            <a:r>
              <a:rPr kumimoji="0" lang="ar-SA" sz="1100" b="0" i="0" u="none" strike="noStrike" kern="1200" cap="none" spc="0" normalizeH="0" baseline="0" noProof="0">
                <a:ln>
                  <a:noFill/>
                </a:ln>
                <a:solidFill>
                  <a:srgbClr val="424545"/>
                </a:solidFill>
                <a:effectLst/>
                <a:uLnTx/>
                <a:uFillTx/>
                <a:latin typeface="Microsoft Sans Serif"/>
                <a:ea typeface="+mn-ea"/>
                <a:cs typeface="+mn-cs"/>
              </a:rPr>
              <a:t>إن</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شاء إعلان ضخم ....................... </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25.000</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لأ</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١</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ل سعودي</a:t>
            </a:r>
          </a:p>
          <a:p>
            <a:pPr marL="0" marR="0" lvl="0" indent="0" algn="just" defTabSz="914400" rtl="1" eaLnBrk="1" fontAlgn="auto" latinLnBrk="0" hangingPunct="1">
              <a:lnSpc>
                <a:spcPts val="2400"/>
              </a:lnSpc>
              <a:spcBef>
                <a:spcPct val="0"/>
              </a:spcBef>
              <a:spcAft>
                <a:spcPct val="0"/>
              </a:spcAft>
              <a:buClrTx/>
              <a:buSzTx/>
              <a:buFontTx/>
              <a:buNone/>
              <a:defRPr/>
            </a:pPr>
            <a:r>
              <a:rPr kumimoji="0" lang="ar-SA" sz="900" b="0" i="0" u="none" strike="noStrike" kern="1200" cap="none" spc="0" normalizeH="0" baseline="0" noProof="0">
                <a:ln>
                  <a:noFill/>
                </a:ln>
                <a:solidFill>
                  <a:srgbClr val="424545"/>
                </a:solidFill>
                <a:effectLst/>
                <a:uLnTx/>
                <a:uFillTx/>
                <a:latin typeface="Microsoft Sans Serif"/>
                <a:ea typeface="+mn-ea"/>
                <a:cs typeface="+mn-cs"/>
              </a:rPr>
              <a:t>مكان في </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149</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متجر ...................... </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110.000</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نأل سعودي</a:t>
            </a:r>
          </a:p>
          <a:p>
            <a:pPr marL="0" marR="0" lvl="0" indent="0" algn="just" defTabSz="914400" rtl="1" eaLnBrk="1" fontAlgn="auto" latinLnBrk="0" hangingPunct="1">
              <a:lnSpc>
                <a:spcPts val="2400"/>
              </a:lnSpc>
              <a:spcBef>
                <a:spcPct val="0"/>
              </a:spcBef>
              <a:spcAft>
                <a:spcPct val="0"/>
              </a:spcAft>
              <a:buClrTx/>
              <a:buSzTx/>
              <a:buFontTx/>
              <a:buNone/>
              <a:defRPr/>
            </a:pPr>
            <a:r>
              <a:rPr kumimoji="0" lang="ar-SA" sz="900" b="0" i="0" u="none" strike="noStrike" kern="1200" cap="none" spc="0" normalizeH="0" baseline="0" noProof="0">
                <a:ln>
                  <a:noFill/>
                </a:ln>
                <a:solidFill>
                  <a:srgbClr val="424545"/>
                </a:solidFill>
                <a:effectLst/>
                <a:uLnTx/>
                <a:uFillTx/>
                <a:latin typeface="Microsoft Sans Serif"/>
                <a:ea typeface="+mn-ea"/>
                <a:cs typeface="+mn-cs"/>
              </a:rPr>
              <a:t>المجموع الفرعي........................... </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135.000</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نأل سعودي</a:t>
            </a:r>
          </a:p>
          <a:p>
            <a:pPr marL="0" marR="0" lvl="0" indent="0" algn="just" defTabSz="914400" rtl="1" eaLnBrk="1" fontAlgn="auto" latinLnBrk="0" hangingPunct="1">
              <a:lnSpc>
                <a:spcPct val="100000"/>
              </a:lnSpc>
              <a:spcBef>
                <a:spcPct val="0"/>
              </a:spcBef>
              <a:spcAft>
                <a:spcPts val="840"/>
              </a:spcAft>
              <a:buClrTx/>
              <a:buSzTx/>
              <a:buFontTx/>
              <a:buNone/>
              <a:defRPr/>
            </a:pPr>
            <a:r>
              <a:rPr kumimoji="0" lang="ar-SA" sz="1100" b="0" i="0" u="none" strike="noStrike" kern="1200" cap="none" spc="0" normalizeH="0" baseline="0" noProof="0">
                <a:ln>
                  <a:noFill/>
                </a:ln>
                <a:solidFill>
                  <a:srgbClr val="424545"/>
                </a:solidFill>
                <a:effectLst/>
                <a:uLnTx/>
                <a:uFillTx/>
                <a:latin typeface="Microsoft Sans Serif"/>
                <a:ea typeface="+mn-ea"/>
                <a:cs typeface="+mn-cs"/>
              </a:rPr>
              <a:t>ترويج خرج المتجر</a:t>
            </a:r>
          </a:p>
          <a:p>
            <a:pPr marL="0" marR="0" lvl="0" indent="0" algn="just" defTabSz="914400" rtl="1" eaLnBrk="1" fontAlgn="auto" latinLnBrk="0" hangingPunct="1">
              <a:lnSpc>
                <a:spcPts val="2400"/>
              </a:lnSpc>
              <a:spcBef>
                <a:spcPct val="0"/>
              </a:spcBef>
              <a:spcAft>
                <a:spcPct val="0"/>
              </a:spcAft>
              <a:buClrTx/>
              <a:buSzTx/>
              <a:buFontTx/>
              <a:buNone/>
              <a:defRPr/>
            </a:pPr>
            <a:r>
              <a:rPr kumimoji="0" lang="ar-SA" sz="1100" b="0" i="0" u="none" strike="noStrike" kern="1200" cap="none" spc="0" normalizeH="0" baseline="0" noProof="0">
                <a:ln>
                  <a:noFill/>
                </a:ln>
                <a:solidFill>
                  <a:srgbClr val="424545"/>
                </a:solidFill>
                <a:effectLst/>
                <a:uLnTx/>
                <a:uFillTx/>
                <a:latin typeface="Microsoft Sans Serif"/>
                <a:ea typeface="+mn-ea"/>
                <a:cs typeface="+mn-cs"/>
              </a:rPr>
              <a:t>إن</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شاء النشوات الصحفية ................. </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10.000</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رإل سعودي</a:t>
            </a:r>
          </a:p>
          <a:p>
            <a:pPr marL="0" marR="0" lvl="0" indent="0" algn="just" defTabSz="914400" rtl="1" eaLnBrk="1" fontAlgn="auto" latinLnBrk="0" hangingPunct="1">
              <a:lnSpc>
                <a:spcPts val="2400"/>
              </a:lnSpc>
              <a:spcBef>
                <a:spcPct val="0"/>
              </a:spcBef>
              <a:spcAft>
                <a:spcPct val="0"/>
              </a:spcAft>
              <a:buClrTx/>
              <a:buSzTx/>
              <a:buFontTx/>
              <a:buNone/>
              <a:defRPr/>
            </a:pPr>
            <a:r>
              <a:rPr kumimoji="0" lang="ar-SA" sz="900" b="0" i="0" u="none" strike="noStrike" kern="1200" cap="none" spc="0" normalizeH="0" baseline="0" noProof="0">
                <a:ln>
                  <a:noFill/>
                </a:ln>
                <a:solidFill>
                  <a:srgbClr val="424545"/>
                </a:solidFill>
                <a:effectLst/>
                <a:uLnTx/>
                <a:uFillTx/>
                <a:latin typeface="Microsoft Sans Serif"/>
                <a:ea typeface="+mn-ea"/>
                <a:cs typeface="+mn-cs"/>
              </a:rPr>
              <a:t>المجموع الفرعي........................... </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10.000</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نأل سعودي</a:t>
            </a:r>
          </a:p>
          <a:p>
            <a:pPr marL="0" marR="0" lvl="0" indent="0" algn="just" defTabSz="914400" rtl="1" eaLnBrk="1" fontAlgn="auto" latinLnBrk="0" hangingPunct="1">
              <a:lnSpc>
                <a:spcPts val="2400"/>
              </a:lnSpc>
              <a:spcBef>
                <a:spcPct val="0"/>
              </a:spcBef>
              <a:spcAft>
                <a:spcPts val="420"/>
              </a:spcAft>
              <a:buClrTx/>
              <a:buSzTx/>
              <a:buFontTx/>
              <a:buNone/>
              <a:defRPr/>
            </a:pPr>
            <a:r>
              <a:rPr kumimoji="0" lang="ar-SA" sz="900" b="0" i="0" u="none" strike="noStrike" kern="1200" cap="none" spc="0" normalizeH="0" baseline="0" noProof="0">
                <a:ln>
                  <a:noFill/>
                </a:ln>
                <a:solidFill>
                  <a:srgbClr val="424545"/>
                </a:solidFill>
                <a:effectLst/>
                <a:uLnTx/>
                <a:uFillTx/>
                <a:latin typeface="Microsoft Sans Serif"/>
                <a:ea typeface="+mn-ea"/>
                <a:cs typeface="+mn-cs"/>
              </a:rPr>
              <a:t>المجموع...........................</a:t>
            </a:r>
            <a:r>
              <a:rPr kumimoji="0" lang="en-US" sz="900" b="0" i="0" u="none" strike="noStrike" kern="1200" cap="none" spc="0" normalizeH="0" baseline="0" noProof="0">
                <a:ln>
                  <a:noFill/>
                </a:ln>
                <a:solidFill>
                  <a:srgbClr val="424545"/>
                </a:solidFill>
                <a:effectLst/>
                <a:uLnTx/>
                <a:uFillTx/>
                <a:latin typeface="Microsoft Sans Serif"/>
                <a:ea typeface="+mn-ea"/>
                <a:cs typeface="+mn-cs"/>
              </a:rPr>
              <a:t>155.000</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 ه سعودي</a:t>
            </a:r>
          </a:p>
          <a:p>
            <a:pPr marL="0" marR="0" lvl="0" indent="0" algn="just" defTabSz="914400" rtl="1" eaLnBrk="1" fontAlgn="auto" latinLnBrk="0" hangingPunct="1">
              <a:lnSpc>
                <a:spcPct val="100000"/>
              </a:lnSpc>
              <a:spcBef>
                <a:spcPct val="0"/>
              </a:spcBef>
              <a:spcAft>
                <a:spcPts val="1260"/>
              </a:spcAft>
              <a:buClrTx/>
              <a:buSzTx/>
              <a:buFontTx/>
              <a:buNone/>
              <a:defRPr/>
            </a:pPr>
            <a:r>
              <a:rPr kumimoji="0" lang="ar-SA" sz="1400" b="0" i="0" u="none" strike="noStrike" kern="1200" cap="none" spc="0" normalizeH="0" baseline="0" noProof="0">
                <a:ln>
                  <a:noFill/>
                </a:ln>
                <a:solidFill>
                  <a:srgbClr val="16B19B"/>
                </a:solidFill>
                <a:effectLst/>
                <a:uLnTx/>
                <a:uFillTx/>
                <a:latin typeface="Microsoft Sans Serif"/>
                <a:ea typeface="+mn-ea"/>
                <a:cs typeface="+mn-cs"/>
              </a:rPr>
              <a:t>-ح التخطيط العكسي</a:t>
            </a:r>
          </a:p>
          <a:p>
            <a:pPr marL="3259836" marR="0" lvl="0" indent="0" algn="r" defTabSz="914400" rtl="1" eaLnBrk="1" fontAlgn="auto" latinLnBrk="0" hangingPunct="1">
              <a:lnSpc>
                <a:spcPts val="2664"/>
              </a:lnSpc>
              <a:spcBef>
                <a:spcPct val="0"/>
              </a:spcBef>
              <a:spcAft>
                <a:spcPct val="0"/>
              </a:spcAft>
              <a:buClrTx/>
              <a:buSzTx/>
              <a:buFontTx/>
              <a:buNone/>
              <a:defRPr/>
            </a:pPr>
            <a:r>
              <a:rPr kumimoji="0" lang="ar-SA" sz="950" b="0" i="1" u="none" strike="noStrike" kern="1200" cap="none" spc="0" normalizeH="0" baseline="0" noProof="0">
                <a:ln>
                  <a:noFill/>
                </a:ln>
                <a:solidFill>
                  <a:srgbClr val="16B19B"/>
                </a:solidFill>
                <a:effectLst/>
                <a:uLnTx/>
                <a:uFillTx/>
                <a:latin typeface="Microsoft Sans Serif"/>
                <a:ea typeface="+mn-ea"/>
                <a:cs typeface="+mn-cs"/>
              </a:rPr>
              <a:t>اسخد،أ الرسوم البيعة </a:t>
            </a:r>
            <a:r>
              <a:rPr kumimoji="0" lang="en-US" sz="1000" b="0" i="1" u="none" strike="noStrike" kern="1200" cap="none" spc="0" normalizeH="0" baseline="0" noProof="0">
                <a:ln>
                  <a:noFill/>
                </a:ln>
                <a:solidFill>
                  <a:srgbClr val="16B19B"/>
                </a:solidFill>
                <a:effectLst/>
                <a:uLnTx/>
                <a:uFillTx/>
                <a:latin typeface="Microsoft Sans Serif"/>
                <a:ea typeface="+mn-ea"/>
                <a:cs typeface="+mn-cs"/>
              </a:rPr>
              <a:t>GANTT</a:t>
            </a:r>
            <a:r>
              <a:rPr kumimoji="0" lang="ar-SA" sz="850" b="0" i="1" u="none" strike="sngStrike" kern="1200" cap="none" spc="0" normalizeH="0" baseline="0" noProof="0">
                <a:ln>
                  <a:noFill/>
                </a:ln>
                <a:solidFill>
                  <a:srgbClr val="16B19B"/>
                </a:solidFill>
                <a:effectLst/>
                <a:uLnTx/>
                <a:uFillTx/>
                <a:latin typeface="Microsoft Sans Serif"/>
                <a:ea typeface="+mn-ea"/>
                <a:cs typeface="+mn-cs"/>
              </a:rPr>
              <a:t>ا</a:t>
            </a:r>
            <a:r>
              <a:rPr kumimoji="0" lang="ar-SA" sz="950" b="0" i="1" u="none" strike="sngStrike" kern="1200" cap="none" spc="0" normalizeH="0" baseline="0" noProof="0">
                <a:ln>
                  <a:noFill/>
                </a:ln>
                <a:solidFill>
                  <a:srgbClr val="16B19B"/>
                </a:solidFill>
                <a:effectLst/>
                <a:uLnTx/>
                <a:uFillTx/>
                <a:latin typeface="Microsoft Sans Serif"/>
                <a:ea typeface="+mn-ea"/>
                <a:cs typeface="+mn-cs"/>
              </a:rPr>
              <a:t>اخخلال</a:t>
            </a:r>
            <a:r>
              <a:rPr kumimoji="0" lang="ar-SA" sz="950" b="0" i="1" u="none" strike="noStrike" kern="1200" cap="none" spc="0" normalizeH="0" baseline="0" noProof="0">
                <a:ln>
                  <a:noFill/>
                </a:ln>
                <a:solidFill>
                  <a:srgbClr val="16B19B"/>
                </a:solidFill>
                <a:effectLst/>
                <a:uLnTx/>
                <a:uFillTx/>
                <a:latin typeface="Microsoft Sans Serif"/>
                <a:ea typeface="+mn-ea"/>
                <a:cs typeface="+mn-cs"/>
              </a:rPr>
              <a:t> ؛،</a:t>
            </a:r>
            <a:r>
              <a:rPr kumimoji="0" lang="en-US" sz="400" b="0" i="1" u="none" strike="noStrike" kern="1200" cap="none" spc="0" normalizeH="0" baseline="0" noProof="0">
                <a:ln>
                  <a:noFill/>
                </a:ln>
                <a:solidFill>
                  <a:srgbClr val="16B19B"/>
                </a:solidFill>
                <a:effectLst/>
                <a:uLnTx/>
                <a:uFillTx/>
                <a:latin typeface="Arial"/>
                <a:ea typeface="+mn-ea"/>
                <a:cs typeface="+mn-cs"/>
              </a:rPr>
              <a:t>ija</a:t>
            </a:r>
            <a:r>
              <a:rPr kumimoji="0" lang="ar-SA" sz="950" b="0" i="1" u="none" strike="noStrike" kern="1200" cap="none" spc="0" normalizeH="0" baseline="0" noProof="0">
                <a:ln>
                  <a:noFill/>
                </a:ln>
                <a:solidFill>
                  <a:srgbClr val="16B19B"/>
                </a:solidFill>
                <a:effectLst/>
                <a:uLnTx/>
                <a:uFillTx/>
                <a:latin typeface="Microsoft Sans Serif"/>
                <a:ea typeface="+mn-ea"/>
                <a:cs typeface="+mn-cs"/>
              </a:rPr>
              <a:t>،،؛،:، ا لتسو</a:t>
            </a:r>
            <a:r>
              <a:rPr kumimoji="0" lang="ar-SA" sz="850" b="0" i="1" u="none" strike="noStrike" kern="1200" cap="none" spc="0" normalizeH="0" baseline="0" noProof="0">
                <a:ln>
                  <a:noFill/>
                </a:ln>
                <a:solidFill>
                  <a:srgbClr val="16B19B"/>
                </a:solidFill>
                <a:effectLst/>
                <a:uLnTx/>
                <a:uFillTx/>
                <a:latin typeface="Microsoft Sans Serif"/>
                <a:ea typeface="+mn-ea"/>
                <a:cs typeface="+mn-cs"/>
              </a:rPr>
              <a:t>ي</a:t>
            </a:r>
            <a:r>
              <a:rPr kumimoji="0" lang="ar-SA" sz="950" b="0" i="1" u="none" strike="noStrike" kern="1200" cap="none" spc="0" normalizeH="0" baseline="0" noProof="0">
                <a:ln>
                  <a:noFill/>
                </a:ln>
                <a:solidFill>
                  <a:srgbClr val="16B19B"/>
                </a:solidFill>
                <a:effectLst/>
                <a:uLnTx/>
                <a:uFillTx/>
                <a:latin typeface="Microsoft Sans Serif"/>
                <a:ea typeface="+mn-ea"/>
                <a:cs typeface="+mn-cs"/>
              </a:rPr>
              <a:t>ق. </a:t>
            </a:r>
            <a:r>
              <a:rPr kumimoji="0" lang="ar-SA" sz="900" b="0" i="0" u="none" strike="noStrike" kern="1200" cap="none" spc="0" normalizeH="0" baseline="0" noProof="0">
                <a:ln>
                  <a:noFill/>
                </a:ln>
                <a:solidFill>
                  <a:srgbClr val="424545"/>
                </a:solidFill>
                <a:effectLst/>
                <a:uLnTx/>
                <a:uFillTx/>
                <a:latin typeface="Microsoft Sans Serif"/>
                <a:ea typeface="+mn-ea"/>
                <a:cs typeface="+mn-cs"/>
              </a:rPr>
              <a:t>مخطحد الإعلام (نموذج)</a:t>
            </a:r>
          </a:p>
          <a:p>
            <a:pPr marL="0" marR="0" lvl="0" indent="0" algn="r" defTabSz="914400" rtl="1" eaLnBrk="1" fontAlgn="auto" latinLnBrk="0" hangingPunct="1">
              <a:lnSpc>
                <a:spcPts val="1344"/>
              </a:lnSpc>
              <a:spcBef>
                <a:spcPct val="0"/>
              </a:spcBef>
              <a:spcAft>
                <a:spcPts val="9030"/>
              </a:spcAft>
              <a:buClrTx/>
              <a:buSzTx/>
              <a:buFontTx/>
              <a:buNone/>
              <a:defRPr/>
            </a:pPr>
            <a:r>
              <a:rPr kumimoji="0" lang="ar-SA" sz="700" b="0" i="0" u="none" strike="noStrike" kern="1200" cap="none" spc="0" normalizeH="0" baseline="0" noProof="0">
                <a:ln>
                  <a:noFill/>
                </a:ln>
                <a:solidFill>
                  <a:srgbClr val="A1A1A1"/>
                </a:solidFill>
                <a:effectLst/>
                <a:uLnTx/>
                <a:uFillTx/>
                <a:latin typeface="Microsoft Sans Serif"/>
                <a:ea typeface="+mn-ea"/>
                <a:cs typeface="+mn-cs"/>
              </a:rPr>
              <a:t>ع</a:t>
            </a:r>
            <a:r>
              <a:rPr kumimoji="0" lang="ar-SA" sz="800" b="0" i="0" u="none" strike="noStrike" kern="1200" cap="none" spc="0" normalizeH="0" baseline="0" noProof="0">
                <a:ln>
                  <a:noFill/>
                </a:ln>
                <a:solidFill>
                  <a:srgbClr val="A1A1A1"/>
                </a:solidFill>
                <a:effectLst/>
                <a:uLnTx/>
                <a:uFillTx/>
                <a:latin typeface="Microsoft Sans Serif"/>
                <a:ea typeface="+mn-ea"/>
                <a:cs typeface="+mn-cs"/>
              </a:rPr>
              <a:t>ن</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دما قمنا بعخاذ خطوات معقولة لضمان دقة وصحة وتوفر وشمولية المعلومات الواردة في هذا الموقع، فإن المعلومات المقدمة لا ينبغي اعتبارها </a:t>
            </a:r>
            <a:r>
              <a:rPr kumimoji="0" lang="ar-SA" sz="800" b="0" i="0" u="none" strike="noStrike" kern="1200" cap="none" spc="0" normalizeH="0" baseline="0" noProof="0">
                <a:ln>
                  <a:noFill/>
                </a:ln>
                <a:solidFill>
                  <a:srgbClr val="A1A1A1"/>
                </a:solidFill>
                <a:effectLst/>
                <a:uLnTx/>
                <a:uFillTx/>
                <a:latin typeface="Microsoft Sans Serif"/>
                <a:ea typeface="+mn-ea"/>
                <a:cs typeface="+mn-cs"/>
              </a:rPr>
              <a:t>كن</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صاثح، بل إن العرض منها هو إبراز اعتبارات عديدة محتملة أخرى. بناءا على ذلك، فإننا لن نكون مسؤولين عن أية خسائر أو أضرار أو ت</a:t>
            </a:r>
            <a:r>
              <a:rPr kumimoji="0" lang="ar-SA" sz="600" b="0" i="0" u="none" strike="noStrike" kern="1200" cap="none" spc="0" normalizeH="0" baseline="0" noProof="0">
                <a:ln>
                  <a:noFill/>
                </a:ln>
                <a:solidFill>
                  <a:srgbClr val="A1A1A1"/>
                </a:solidFill>
                <a:effectLst/>
                <a:uLnTx/>
                <a:uFillTx/>
                <a:latin typeface="Microsoft Sans Serif"/>
                <a:ea typeface="+mn-ea"/>
                <a:cs typeface="+mn-cs"/>
              </a:rPr>
              <a:t>كا</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ل</a:t>
            </a:r>
            <a:r>
              <a:rPr kumimoji="0" lang="ar-SA" sz="900" b="0" i="0" u="none" strike="noStrike" kern="1200" cap="none" spc="0" normalizeH="0" baseline="0" noProof="0">
                <a:ln>
                  <a:noFill/>
                </a:ln>
                <a:solidFill>
                  <a:srgbClr val="A1A1A1"/>
                </a:solidFill>
                <a:effectLst/>
                <a:uLnTx/>
                <a:uFillTx/>
                <a:latin typeface="Microsoft Sans Serif"/>
                <a:ea typeface="+mn-ea"/>
                <a:cs typeface="+mn-cs"/>
              </a:rPr>
              <a:t>ي</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ف (</a:t>
            </a:r>
            <a:r>
              <a:rPr kumimoji="0" lang="ar-SA" sz="900" b="0" i="0" u="none" strike="noStrike" kern="1200" cap="none" spc="0" normalizeH="0" baseline="0" noProof="0">
                <a:ln>
                  <a:noFill/>
                </a:ln>
                <a:solidFill>
                  <a:srgbClr val="A1A1A1"/>
                </a:solidFill>
                <a:effectLst/>
                <a:uLnTx/>
                <a:uFillTx/>
                <a:latin typeface="Microsoft Sans Serif"/>
                <a:ea typeface="+mn-ea"/>
                <a:cs typeface="+mn-cs"/>
              </a:rPr>
              <a:t>ب</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ما في ذلك الت</a:t>
            </a:r>
            <a:r>
              <a:rPr kumimoji="0" lang="ar-SA" sz="600" b="0" i="0" u="none" strike="noStrike" kern="1200" cap="none" spc="0" normalizeH="0" baseline="0" noProof="0">
                <a:ln>
                  <a:noFill/>
                </a:ln>
                <a:solidFill>
                  <a:srgbClr val="A1A1A1"/>
                </a:solidFill>
                <a:effectLst/>
                <a:uLnTx/>
                <a:uFillTx/>
                <a:latin typeface="Microsoft Sans Serif"/>
                <a:ea typeface="+mn-ea"/>
                <a:cs typeface="+mn-cs"/>
              </a:rPr>
              <a:t>كا</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ل</a:t>
            </a:r>
            <a:r>
              <a:rPr kumimoji="0" lang="ar-SA" sz="900" b="0" i="0" u="none" strike="noStrike" kern="1200" cap="none" spc="0" normalizeH="0" baseline="0" noProof="0">
                <a:ln>
                  <a:noFill/>
                </a:ln>
                <a:solidFill>
                  <a:srgbClr val="A1A1A1"/>
                </a:solidFill>
                <a:effectLst/>
                <a:uLnTx/>
                <a:uFillTx/>
                <a:latin typeface="Microsoft Sans Serif"/>
                <a:ea typeface="+mn-ea"/>
                <a:cs typeface="+mn-cs"/>
              </a:rPr>
              <a:t>ي</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ف القانونية) </a:t>
            </a:r>
            <a:r>
              <a:rPr kumimoji="0" lang="ar-SA" sz="900" b="0" i="0" u="none" strike="noStrike" kern="1200" cap="none" spc="0" normalizeH="0" baseline="0" noProof="0">
                <a:ln>
                  <a:noFill/>
                </a:ln>
                <a:solidFill>
                  <a:srgbClr val="A1A1A1"/>
                </a:solidFill>
                <a:effectLst/>
                <a:uLnTx/>
                <a:uFillTx/>
                <a:latin typeface="Microsoft Sans Serif"/>
                <a:ea typeface="+mn-ea"/>
                <a:cs typeface="+mn-cs"/>
              </a:rPr>
              <a:t>مه</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ما كانت </a:t>
            </a:r>
            <a:r>
              <a:rPr kumimoji="0" lang="ar-SA" sz="600" b="0" i="0" u="none" strike="noStrike" kern="1200" cap="none" spc="0" normalizeH="0" baseline="0" noProof="0">
                <a:ln>
                  <a:noFill/>
                </a:ln>
                <a:solidFill>
                  <a:srgbClr val="A1A1A1"/>
                </a:solidFill>
                <a:effectLst/>
                <a:uLnTx/>
                <a:uFillTx/>
                <a:latin typeface="Microsoft Sans Serif"/>
                <a:ea typeface="+mn-ea"/>
                <a:cs typeface="+mn-cs"/>
              </a:rPr>
              <a:t>نا</a:t>
            </a:r>
            <a:r>
              <a:rPr kumimoji="0" lang="ar-SA" sz="700" b="0" i="0" u="none" strike="noStrike" kern="1200" cap="none" spc="0" normalizeH="0" baseline="0" noProof="0">
                <a:ln>
                  <a:noFill/>
                </a:ln>
                <a:solidFill>
                  <a:srgbClr val="A1A1A1"/>
                </a:solidFill>
                <a:effectLst/>
                <a:uLnTx/>
                <a:uFillTx/>
                <a:latin typeface="Microsoft Sans Serif"/>
                <a:ea typeface="+mn-ea"/>
                <a:cs typeface="+mn-cs"/>
              </a:rPr>
              <a:t>جمة أو مرتبطة بالمواد الواردة في هذا الموقع.</a:t>
            </a:r>
          </a:p>
        </p:txBody>
      </p:sp>
      <p:sp>
        <p:nvSpPr>
          <p:cNvPr id="3088" name="Rectangle 5"/>
          <p:cNvSpPr/>
          <p:nvPr/>
        </p:nvSpPr>
        <p:spPr>
          <a:xfrm>
            <a:off x="6205538" y="9266238"/>
            <a:ext cx="755650" cy="301625"/>
          </a:xfrm>
          <a:prstGeom prst="rect">
            <a:avLst/>
          </a:prstGeom>
        </p:spPr>
        <p:txBody>
          <a:bodyPr lIns="0" tIns="0" rIns="0" bIns="0">
            <a:noAutofit/>
          </a:bodyPr>
          <a:lstStyle>
            <a:defPPr>
              <a:defRPr lang="en-US"/>
            </a:defPPr>
            <a:lvl1pPr marL="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1pPr>
            <a:lvl2pPr marL="4572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2pPr>
            <a:lvl3pPr marL="9144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3pPr>
            <a:lvl4pPr marL="13716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4pPr>
            <a:lvl5pPr marL="1828800" indent="0" algn="l" defTabSz="914400" rtl="0" eaLnBrk="0" fontAlgn="base" hangingPunct="0">
              <a:lnSpc>
                <a:spcPct val="100000"/>
              </a:lnSpc>
              <a:spcBef>
                <a:spcPct val="0"/>
              </a:spcBef>
              <a:spcAft>
                <a:spcPct val="0"/>
              </a:spcAft>
              <a:buClrTx/>
              <a:buSzTx/>
              <a:buFontTx/>
              <a:buNone/>
              <a:defRPr kumimoji="0" lang="en-US" altLang="en-US" sz="1800" b="0" i="0" u="none" baseline="0">
                <a:solidFill>
                  <a:schemeClr val="tx1"/>
                </a:solidFill>
                <a:effectLst/>
                <a:latin typeface="Calibri" pitchFamily="34" charset="0"/>
              </a:defRPr>
            </a:lvl5pPr>
          </a:lstStyle>
          <a:p>
            <a:pPr marL="0" marR="0" lvl="0" indent="0" algn="r" rtl="1" eaLnBrk="1" hangingPunct="1">
              <a:lnSpc>
                <a:spcPts val="1125"/>
              </a:lnSpc>
              <a:spcBef>
                <a:spcPts val="9025"/>
              </a:spcBef>
            </a:pPr>
            <a:r>
              <a:rPr lang="ar-SA" altLang="en-US" sz="950" spc="0">
                <a:solidFill>
                  <a:srgbClr val="7F7F7F"/>
                </a:solidFill>
                <a:latin typeface="Microsoft Sans Serif" pitchFamily="34" charset="0"/>
                <a:cs typeface="Arial" pitchFamily="34" charset="0"/>
              </a:rPr>
              <a:t>تمونج خطة تسويق موقع مشاريع ايجى</a:t>
            </a:r>
            <a:endParaRPr lang="ar-SA" altLang="en-US" sz="900">
              <a:solidFill>
                <a:srgbClr val="7F7F7F"/>
              </a:solidFill>
              <a:latin typeface="Microsoft Sans Serif" pitchFamily="34" charset="0"/>
              <a:cs typeface="Arial" pitchFamily="34" charset="0"/>
            </a:endParaRPr>
          </a:p>
        </p:txBody>
      </p:sp>
    </p:spTree>
  </p:cSld>
  <p:clrMapOvr>
    <a:masterClrMapping/>
  </p:clrMapOvr>
  <p:transition/>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2560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D91B387D-72DA-4B37-8AB3-B95D07C9AB3F}"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30</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25603" name="Rectangle 2"/>
          <p:cNvSpPr>
            <a:spLocks noChangeArrowheads="1"/>
          </p:cNvSpPr>
          <p:nvPr/>
        </p:nvSpPr>
        <p:spPr bwMode="auto">
          <a:xfrm>
            <a:off x="777240" y="2519362"/>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740" spc="0">
                <a:solidFill>
                  <a:srgbClr val="FFCC00"/>
                </a:solidFill>
                <a:effectLst>
                  <a:outerShdw blurRad="38100" dist="38100" dir="2700000" algn="tl">
                    <a:srgbClr val="000000"/>
                  </a:outerShdw>
                </a:effectLst>
              </a:rPr>
              <a:t>7</a:t>
            </a:r>
            <a:r>
              <a:rPr lang="ar-SA" altLang="ar-EG" sz="3740" spc="0">
                <a:solidFill>
                  <a:srgbClr val="FFCC00"/>
                </a:solidFill>
                <a:effectLst>
                  <a:outerShdw blurRad="38100" dist="38100" dir="2700000" algn="tl">
                    <a:srgbClr val="000000"/>
                  </a:outerShdw>
                </a:effectLst>
              </a:rPr>
              <a:t>ـ وضع خطة تنفيذ لعمليات التسويق</a:t>
            </a:r>
            <a:r>
              <a:rPr lang="en-US" altLang="ar-EG" sz="3740" spc="0">
                <a:solidFill>
                  <a:srgbClr val="FFCC00"/>
                </a:solidFill>
                <a:effectLst>
                  <a:outerShdw blurRad="38100" dist="38100" dir="2700000" algn="tl">
                    <a:srgbClr val="000000"/>
                  </a:outerShdw>
                </a:effectLst>
              </a:rPr>
              <a:t>.</a:t>
            </a:r>
            <a:endParaRPr lang="en-US" altLang="ar-EG" sz="3740">
              <a:solidFill>
                <a:srgbClr val="FFCC00"/>
              </a:solidFill>
              <a:effectLst>
                <a:outerShdw blurRad="38100" dist="38100" dir="2700000" algn="tl">
                  <a:srgbClr val="000000"/>
                </a:outerShdw>
              </a:effectLst>
            </a:endParaRPr>
          </a:p>
        </p:txBody>
      </p:sp>
      <p:sp>
        <p:nvSpPr>
          <p:cNvPr id="25604" name="Rectangle 3"/>
          <p:cNvSpPr>
            <a:spLocks noChangeArrowheads="1"/>
          </p:cNvSpPr>
          <p:nvPr/>
        </p:nvSpPr>
        <p:spPr bwMode="auto">
          <a:xfrm>
            <a:off x="501967" y="5029200"/>
            <a:ext cx="6995160" cy="1713706"/>
          </a:xfrm>
          <a:prstGeom prst="rect">
            <a:avLst/>
          </a:prstGeom>
          <a:noFill/>
          <a:ln w="57240" cap="flat">
            <a:solidFill>
              <a:srgbClr val="FFCC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b="1" spc="0">
                <a:solidFill>
                  <a:srgbClr val="13D955"/>
                </a:solidFill>
                <a:effectLst>
                  <a:outerShdw blurRad="38100" dist="38100" dir="2700000" algn="tl">
                    <a:srgbClr val="000000">
                      <a:alpha val="43137"/>
                    </a:srgbClr>
                  </a:outerShdw>
                </a:effectLst>
                <a:latin typeface="Courier New" pitchFamily="49" charset="0"/>
                <a:cs typeface="Tahoma" pitchFamily="32" charset="0"/>
              </a:rPr>
              <a:t>جميع هذه القرارات أو بعضها يعتبر استراتيجياً والبعض الآخر تنظيمياً</a:t>
            </a:r>
            <a:endParaRPr lang="en-US" altLang="ar-EG" sz="3400" b="1">
              <a:solidFill>
                <a:srgbClr val="13D955"/>
              </a:solidFill>
              <a:effectLst>
                <a:outerShdw blurRad="38100" dist="38100" dir="2700000" algn="tl">
                  <a:srgbClr val="000000">
                    <a:alpha val="43137"/>
                  </a:srgbClr>
                </a:outerShdw>
              </a:effectLst>
              <a:latin typeface="Courier New" pitchFamily="49" charset="0"/>
              <a:cs typeface="Tahoma" pitchFamily="32" charset="0"/>
            </a:endParaRPr>
          </a:p>
        </p:txBody>
      </p:sp>
      <p:sp>
        <p:nvSpPr>
          <p:cNvPr id="25605" name="Rectangle 4"/>
          <p:cNvSpPr>
            <a:spLocks noChangeArrowheads="1"/>
          </p:cNvSpPr>
          <p:nvPr/>
        </p:nvSpPr>
        <p:spPr bwMode="auto">
          <a:xfrm>
            <a:off x="335995" y="3499009"/>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740" spc="0">
                <a:solidFill>
                  <a:srgbClr val="FFCC00"/>
                </a:solidFill>
                <a:effectLst>
                  <a:outerShdw blurRad="38100" dist="38100" dir="2700000" algn="tl">
                    <a:srgbClr val="000000"/>
                  </a:outerShdw>
                </a:effectLst>
              </a:rPr>
              <a:t>8</a:t>
            </a:r>
            <a:r>
              <a:rPr lang="ar-SA" altLang="ar-EG" sz="3740" spc="0">
                <a:solidFill>
                  <a:srgbClr val="FFCC00"/>
                </a:solidFill>
                <a:effectLst>
                  <a:outerShdw blurRad="38100" dist="38100" dir="2700000" algn="tl">
                    <a:srgbClr val="000000"/>
                  </a:outerShdw>
                </a:effectLst>
              </a:rPr>
              <a:t>ـ المراقبة المستمرة والتوجيه</a:t>
            </a:r>
            <a:r>
              <a:rPr lang="en-US" altLang="ar-EG" sz="3740" spc="0">
                <a:solidFill>
                  <a:srgbClr val="FFCC00"/>
                </a:solidFill>
                <a:effectLst>
                  <a:outerShdw blurRad="38100" dist="38100" dir="2700000" algn="tl">
                    <a:srgbClr val="000000"/>
                  </a:outerShdw>
                </a:effectLst>
              </a:rPr>
              <a:t>.</a:t>
            </a:r>
            <a:endParaRPr lang="en-US" altLang="ar-EG" sz="3740">
              <a:solidFill>
                <a:srgbClr val="FFCC00"/>
              </a:solidFill>
              <a:effectLst>
                <a:outerShdw blurRad="38100" dist="38100" dir="2700000" algn="tl">
                  <a:srgbClr val="000000"/>
                </a:outerShdw>
              </a:effectLst>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25603"/>
                                        </p:tgtEl>
                                        <p:attrNameLst>
                                          <p:attrName>style.visibility</p:attrName>
                                        </p:attrNameLst>
                                      </p:cBhvr>
                                      <p:to>
                                        <p:strVal val="visible"/>
                                      </p:to>
                                    </p:set>
                                    <p:anim calcmode="lin" valueType="num">
                                      <p:cBhvr additive="none">
                                        <p:cTn id="7" dur="1000" fill="hold"/>
                                        <p:tgtEl>
                                          <p:spTgt spid="25603"/>
                                        </p:tgtEl>
                                        <p:attrNameLst>
                                          <p:attrName>ppt_w</p:attrName>
                                        </p:attrNameLst>
                                      </p:cBhvr>
                                      <p:tavLst>
                                        <p:tav tm="100000">
                                          <p:val>
                                            <p:strVal val="#ppt_w+.3"/>
                                          </p:val>
                                        </p:tav>
                                        <p:tav>
                                          <p:val>
                                            <p:strVal val="#ppt_w"/>
                                          </p:val>
                                        </p:tav>
                                      </p:tavLst>
                                    </p:anim>
                                    <p:anim calcmode="lin" valueType="num">
                                      <p:cBhvr additive="none">
                                        <p:cTn id="8" dur="1000" fill="hold"/>
                                        <p:tgtEl>
                                          <p:spTgt spid="25603"/>
                                        </p:tgtEl>
                                        <p:attrNameLst>
                                          <p:attrName>ppt_h</p:attrName>
                                        </p:attrNameLst>
                                      </p:cBhvr>
                                      <p:tavLst>
                                        <p:tav tm="100000">
                                          <p:val>
                                            <p:strVal val="#ppt_h"/>
                                          </p:val>
                                        </p:tav>
                                        <p:tav>
                                          <p:val>
                                            <p:strVal val="#ppt_h"/>
                                          </p:val>
                                        </p:tav>
                                      </p:tavLst>
                                    </p:anim>
                                    <p:animEffect transition="in" filter="fade">
                                      <p:cBhvr additive="none">
                                        <p:cTn id="9" dur="1000"/>
                                        <p:tgtEl>
                                          <p:spTgt spid="2560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dur="1000" fill="hold" nodeType="clickEffect">
                                  <p:stCondLst>
                                    <p:cond delay="0"/>
                                  </p:stCondLst>
                                  <p:childTnLst>
                                    <p:set>
                                      <p:cBhvr additive="none">
                                        <p:cTn id="13" dur="1" fill="hold">
                                          <p:stCondLst>
                                            <p:cond delay="0"/>
                                          </p:stCondLst>
                                        </p:cTn>
                                        <p:tgtEl>
                                          <p:spTgt spid="25604"/>
                                        </p:tgtEl>
                                        <p:attrNameLst>
                                          <p:attrName>style.visibility</p:attrName>
                                        </p:attrNameLst>
                                      </p:cBhvr>
                                      <p:to>
                                        <p:strVal val="visible"/>
                                      </p:to>
                                    </p:set>
                                    <p:anim calcmode="lin" valueType="num">
                                      <p:cBhvr additive="none">
                                        <p:cTn id="14" dur="1000" fill="hold"/>
                                        <p:tgtEl>
                                          <p:spTgt spid="25604"/>
                                        </p:tgtEl>
                                        <p:attrNameLst>
                                          <p:attrName>ppt_w</p:attrName>
                                        </p:attrNameLst>
                                      </p:cBhvr>
                                      <p:tavLst>
                                        <p:tav tm="100000">
                                          <p:val>
                                            <p:strVal val="#ppt_w*0.70"/>
                                          </p:val>
                                        </p:tav>
                                        <p:tav>
                                          <p:val>
                                            <p:strVal val="#ppt_w"/>
                                          </p:val>
                                        </p:tav>
                                      </p:tavLst>
                                    </p:anim>
                                    <p:anim calcmode="lin" valueType="num">
                                      <p:cBhvr additive="none">
                                        <p:cTn id="15" dur="1000" fill="hold"/>
                                        <p:tgtEl>
                                          <p:spTgt spid="25604"/>
                                        </p:tgtEl>
                                        <p:attrNameLst>
                                          <p:attrName>ppt_h</p:attrName>
                                        </p:attrNameLst>
                                      </p:cBhvr>
                                      <p:tavLst>
                                        <p:tav tm="100000">
                                          <p:val>
                                            <p:strVal val="#ppt_h"/>
                                          </p:val>
                                        </p:tav>
                                        <p:tav>
                                          <p:val>
                                            <p:strVal val="#ppt_h"/>
                                          </p:val>
                                        </p:tav>
                                      </p:tavLst>
                                    </p:anim>
                                    <p:animEffect transition="in" filter="fade">
                                      <p:cBhvr additive="none">
                                        <p:cTn id="16" dur="1000"/>
                                        <p:tgtEl>
                                          <p:spTgt spid="2560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25605"/>
                                        </p:tgtEl>
                                        <p:attrNameLst>
                                          <p:attrName>style.visibility</p:attrName>
                                        </p:attrNameLst>
                                      </p:cBhvr>
                                      <p:to>
                                        <p:strVal val="visible"/>
                                      </p:to>
                                    </p:set>
                                    <p:anim calcmode="lin" valueType="num">
                                      <p:cBhvr additive="none">
                                        <p:cTn id="21" dur="1000" fill="hold"/>
                                        <p:tgtEl>
                                          <p:spTgt spid="25605"/>
                                        </p:tgtEl>
                                        <p:attrNameLst>
                                          <p:attrName>ppt_w</p:attrName>
                                        </p:attrNameLst>
                                      </p:cBhvr>
                                      <p:tavLst>
                                        <p:tav tm="100000">
                                          <p:val>
                                            <p:strVal val="#ppt_w+.3"/>
                                          </p:val>
                                        </p:tav>
                                        <p:tav>
                                          <p:val>
                                            <p:strVal val="#ppt_w"/>
                                          </p:val>
                                        </p:tav>
                                      </p:tavLst>
                                    </p:anim>
                                    <p:anim calcmode="lin" valueType="num">
                                      <p:cBhvr additive="none">
                                        <p:cTn id="22" dur="1000" fill="hold"/>
                                        <p:tgtEl>
                                          <p:spTgt spid="25605"/>
                                        </p:tgtEl>
                                        <p:attrNameLst>
                                          <p:attrName>ppt_h</p:attrName>
                                        </p:attrNameLst>
                                      </p:cBhvr>
                                      <p:tavLst>
                                        <p:tav tm="100000">
                                          <p:val>
                                            <p:strVal val="#ppt_h"/>
                                          </p:val>
                                        </p:tav>
                                        <p:tav>
                                          <p:val>
                                            <p:strVal val="#ppt_h"/>
                                          </p:val>
                                        </p:tav>
                                      </p:tavLst>
                                    </p:anim>
                                    <p:animEffect transition="in" filter="fade">
                                      <p:cBhvr additive="none">
                                        <p:cTn id="23" dur="10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2765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9DFF3C2D-A4D0-4574-888B-481A2F95DCF6}"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31</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27651" name="Text Box 2" title=""/>
          <p:cNvSpPr txBox="1"/>
          <p:nvPr/>
        </p:nvSpPr>
        <p:spPr>
          <a:xfrm>
            <a:off x="2906554" y="4443571"/>
            <a:ext cx="1713706" cy="766445"/>
          </a:xfrm>
          <a:prstGeom prst="rect">
            <a:avLst/>
          </a:prstGeom>
          <a:noFill/>
          <a:ln w="9360">
            <a:noFill/>
            <a:miter lim="800000"/>
          </a:ln>
          <a:effectLst/>
          <a:scene3d>
            <a:camera prst="legacyObliqueBottomLeft">
              <a:rot lat="0" lon="0" rev="0"/>
            </a:camera>
            <a:lightRig rig="legacyFlat3" dir="t"/>
          </a:scene3d>
          <a:sp3d extrusionH="430200" prstMaterial="legacyMatte">
            <a:bevelT w="13500" h="13500" prst="angle"/>
            <a:bevelB w="13500" h="13500" prst="angle"/>
            <a:extrusionClr>
              <a:srgbClr val="FFCC00"/>
            </a:extrusionClr>
            <a:contourClr>
              <a:srgbClr val="000000"/>
            </a:contourClr>
          </a:sp3d>
        </p:spPr>
        <p:txBody>
          <a:bodyPr lIns="76500" tIns="39780" rIns="76500" bIns="39780">
            <a:sp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marR="0" lvl="0" indent="0" algn="r" rtl="1" eaLnBrk="1" hangingPunct="1">
              <a:spcBef>
                <a:spcPts val="1275"/>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040" b="1" spc="0">
                <a:solidFill>
                  <a:srgbClr val="13D955"/>
                </a:solidFill>
                <a:effectLst>
                  <a:outerShdw blurRad="38100" dist="38100" dir="2700000" algn="tl">
                    <a:srgbClr val="000000">
                      <a:alpha val="43137"/>
                    </a:srgbClr>
                  </a:outerShdw>
                </a:effectLst>
              </a:rPr>
              <a:t>SWOT    </a:t>
            </a:r>
            <a:endParaRPr lang="en-US" altLang="ar-EG" b="1">
              <a:solidFill>
                <a:srgbClr val="13D955"/>
              </a:solidFill>
              <a:effectLst>
                <a:outerShdw blurRad="38100" dist="38100" dir="2700000" algn="tl">
                  <a:srgbClr val="000000">
                    <a:alpha val="43137"/>
                  </a:srgbClr>
                </a:outerShdw>
              </a:effectLst>
            </a:endParaRPr>
          </a:p>
          <a:p>
            <a:pPr marL="0" marR="0" lvl="0" indent="0" algn="r" rtl="1" eaLnBrk="1" hangingPunct="1">
              <a:spcBef>
                <a:spcPts val="510"/>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040" b="1" spc="0">
                <a:solidFill>
                  <a:srgbClr val="13D955"/>
                </a:solidFill>
                <a:effectLst>
                  <a:outerShdw blurRad="38100" dist="38100" dir="2700000" algn="tl">
                    <a:srgbClr val="000000">
                      <a:alpha val="43137"/>
                    </a:srgbClr>
                  </a:outerShdw>
                </a:effectLst>
              </a:rPr>
              <a:t>  </a:t>
            </a:r>
            <a:r>
              <a:rPr lang="ar-SA" altLang="ar-EG" sz="2040" b="1" spc="0">
                <a:solidFill>
                  <a:srgbClr val="13D955"/>
                </a:solidFill>
                <a:effectLst>
                  <a:outerShdw blurRad="38100" dist="38100" dir="2700000" algn="tl">
                    <a:srgbClr val="000000">
                      <a:alpha val="43137"/>
                    </a:srgbClr>
                  </a:outerShdw>
                </a:effectLst>
              </a:rPr>
              <a:t>ق ض ف ن</a:t>
            </a:r>
            <a:endParaRPr lang="en-US" altLang="ar-EG" b="1">
              <a:solidFill>
                <a:srgbClr val="13D955"/>
              </a:solidFill>
              <a:effectLst>
                <a:outerShdw blurRad="38100" dist="38100" dir="2700000" algn="tl">
                  <a:srgbClr val="000000">
                    <a:alpha val="43137"/>
                  </a:srgbClr>
                </a:outerShdw>
              </a:effectLst>
            </a:endParaRPr>
          </a:p>
        </p:txBody>
      </p:sp>
      <p:sp>
        <p:nvSpPr>
          <p:cNvPr id="27652" name="Text Box 3"/>
          <p:cNvSpPr txBox="1">
            <a:spLocks noChangeArrowheads="1"/>
          </p:cNvSpPr>
          <p:nvPr/>
        </p:nvSpPr>
        <p:spPr bwMode="auto">
          <a:xfrm>
            <a:off x="2172494" y="2939019"/>
            <a:ext cx="2937590" cy="391319"/>
          </a:xfrm>
          <a:prstGeom prst="rect">
            <a:avLst/>
          </a:prstGeom>
          <a:noFill/>
          <a:ln w="9360" cap="flat">
            <a:solidFill>
              <a:srgbClr val="FFCC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sp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spcBef>
                <a:spcPts val="1275"/>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040" b="1" spc="0">
                <a:solidFill>
                  <a:srgbClr val="FFCC00"/>
                </a:solidFill>
                <a:effectLst>
                  <a:outerShdw blurRad="38100" dist="38100" dir="2700000" algn="tl">
                    <a:srgbClr val="000000"/>
                  </a:outerShdw>
                </a:effectLst>
              </a:rPr>
              <a:t>الفرص</a:t>
            </a:r>
            <a:r>
              <a:rPr lang="en-US" altLang="ar-EG" sz="2040" b="1" spc="0">
                <a:solidFill>
                  <a:srgbClr val="FFCC00"/>
                </a:solidFill>
                <a:effectLst>
                  <a:outerShdw blurRad="38100" dist="38100" dir="2700000" algn="tl">
                    <a:srgbClr val="000000"/>
                  </a:outerShdw>
                </a:effectLst>
              </a:rPr>
              <a:t>  Opportunities</a:t>
            </a:r>
            <a:endParaRPr lang="en-US" altLang="ar-EG" b="1">
              <a:solidFill>
                <a:srgbClr val="FFCC00"/>
              </a:solidFill>
              <a:effectLst>
                <a:outerShdw blurRad="38100" dist="38100" dir="2700000" algn="tl">
                  <a:srgbClr val="000000"/>
                </a:outerShdw>
              </a:effectLst>
            </a:endParaRPr>
          </a:p>
        </p:txBody>
      </p:sp>
      <p:sp>
        <p:nvSpPr>
          <p:cNvPr id="27653" name="Text Box 4"/>
          <p:cNvSpPr txBox="1">
            <a:spLocks noChangeArrowheads="1"/>
          </p:cNvSpPr>
          <p:nvPr/>
        </p:nvSpPr>
        <p:spPr bwMode="auto">
          <a:xfrm>
            <a:off x="2416732" y="6682184"/>
            <a:ext cx="2387044" cy="391319"/>
          </a:xfrm>
          <a:prstGeom prst="rect">
            <a:avLst/>
          </a:prstGeom>
          <a:noFill/>
          <a:ln w="9360" cap="flat">
            <a:solidFill>
              <a:srgbClr val="FFCC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sp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spcBef>
                <a:spcPts val="1275"/>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040" b="1" spc="0">
                <a:solidFill>
                  <a:srgbClr val="FFCC00"/>
                </a:solidFill>
                <a:effectLst>
                  <a:outerShdw blurRad="38100" dist="38100" dir="2700000" algn="tl">
                    <a:srgbClr val="000000"/>
                  </a:outerShdw>
                </a:effectLst>
              </a:rPr>
              <a:t>التحديات</a:t>
            </a:r>
            <a:r>
              <a:rPr lang="en-US" altLang="ar-EG" sz="2040" b="1" spc="0">
                <a:solidFill>
                  <a:srgbClr val="FFCC00"/>
                </a:solidFill>
                <a:effectLst>
                  <a:outerShdw blurRad="38100" dist="38100" dir="2700000" algn="tl">
                    <a:srgbClr val="000000"/>
                  </a:outerShdw>
                </a:effectLst>
              </a:rPr>
              <a:t> Threats</a:t>
            </a:r>
            <a:endParaRPr lang="en-US" altLang="ar-EG" b="1">
              <a:solidFill>
                <a:srgbClr val="FFCC00"/>
              </a:solidFill>
              <a:effectLst>
                <a:outerShdw blurRad="38100" dist="38100" dir="2700000" algn="tl">
                  <a:srgbClr val="000000"/>
                </a:outerShdw>
              </a:effectLst>
            </a:endParaRPr>
          </a:p>
        </p:txBody>
      </p:sp>
      <p:sp>
        <p:nvSpPr>
          <p:cNvPr id="27654" name="Text Box 5"/>
          <p:cNvSpPr txBox="1">
            <a:spLocks noChangeArrowheads="1"/>
          </p:cNvSpPr>
          <p:nvPr/>
        </p:nvSpPr>
        <p:spPr bwMode="auto">
          <a:xfrm>
            <a:off x="5203190" y="4752579"/>
            <a:ext cx="2539524" cy="391319"/>
          </a:xfrm>
          <a:prstGeom prst="rect">
            <a:avLst/>
          </a:prstGeom>
          <a:noFill/>
          <a:ln w="9360" cap="flat">
            <a:solidFill>
              <a:srgbClr val="FFCC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sp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spcBef>
                <a:spcPts val="1275"/>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040" b="1" spc="0">
                <a:solidFill>
                  <a:srgbClr val="FFFFFF"/>
                </a:solidFill>
                <a:effectLst>
                  <a:outerShdw blurRad="38100" dist="38100" dir="2700000" algn="tl">
                    <a:srgbClr val="000000"/>
                  </a:outerShdw>
                </a:effectLst>
              </a:rPr>
              <a:t>الضعف</a:t>
            </a:r>
            <a:r>
              <a:rPr lang="en-US" altLang="ar-EG" sz="2040" b="1" spc="0">
                <a:solidFill>
                  <a:srgbClr val="FFFFFF"/>
                </a:solidFill>
                <a:effectLst>
                  <a:outerShdw blurRad="38100" dist="38100" dir="2700000" algn="tl">
                    <a:srgbClr val="000000"/>
                  </a:outerShdw>
                </a:effectLst>
              </a:rPr>
              <a:t> Weaknesses</a:t>
            </a:r>
            <a:endParaRPr lang="en-US" altLang="ar-EG" b="1">
              <a:solidFill>
                <a:srgbClr val="FFFFFF"/>
              </a:solidFill>
              <a:effectLst>
                <a:outerShdw blurRad="38100" dist="38100" dir="2700000" algn="tl">
                  <a:srgbClr val="000000"/>
                </a:outerShdw>
              </a:effectLst>
            </a:endParaRPr>
          </a:p>
        </p:txBody>
      </p:sp>
      <p:sp>
        <p:nvSpPr>
          <p:cNvPr id="27655" name="Text Box 6"/>
          <p:cNvSpPr txBox="1">
            <a:spLocks noChangeArrowheads="1"/>
          </p:cNvSpPr>
          <p:nvPr/>
        </p:nvSpPr>
        <p:spPr bwMode="auto">
          <a:xfrm>
            <a:off x="60722" y="4701303"/>
            <a:ext cx="1988979" cy="391319"/>
          </a:xfrm>
          <a:prstGeom prst="rect">
            <a:avLst/>
          </a:prstGeom>
          <a:noFill/>
          <a:ln w="9360" cap="flat">
            <a:solidFill>
              <a:srgbClr val="FFCC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sp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spcBef>
                <a:spcPts val="1275"/>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040" b="1" spc="0">
                <a:solidFill>
                  <a:srgbClr val="FFFFFF"/>
                </a:solidFill>
                <a:effectLst>
                  <a:outerShdw blurRad="38100" dist="38100" dir="2700000" algn="tl">
                    <a:srgbClr val="000000"/>
                  </a:outerShdw>
                </a:effectLst>
              </a:rPr>
              <a:t>القـوة</a:t>
            </a:r>
            <a:r>
              <a:rPr lang="en-US" altLang="ar-EG" sz="2040" b="1" spc="0">
                <a:solidFill>
                  <a:srgbClr val="FFFFFF"/>
                </a:solidFill>
                <a:effectLst>
                  <a:outerShdw blurRad="38100" dist="38100" dir="2700000" algn="tl">
                    <a:srgbClr val="000000"/>
                  </a:outerShdw>
                </a:effectLst>
              </a:rPr>
              <a:t>Strength</a:t>
            </a:r>
            <a:r>
              <a:rPr lang="en-US" altLang="ar-EG" sz="2040" spc="0">
                <a:solidFill>
                  <a:srgbClr val="FFFFFF"/>
                </a:solidFill>
              </a:rPr>
              <a:t> </a:t>
            </a:r>
            <a:endParaRPr lang="en-US" altLang="ar-EG">
              <a:solidFill>
                <a:srgbClr val="FFFFFF"/>
              </a:solidFill>
            </a:endParaRPr>
          </a:p>
        </p:txBody>
      </p:sp>
      <p:cxnSp>
        <p:nvCxnSpPr>
          <p:cNvPr id="27656" name="Line 7" title=""/>
          <p:cNvCxnSpPr/>
          <p:nvPr/>
        </p:nvCxnSpPr>
        <p:spPr>
          <a:xfrm>
            <a:off x="3641964" y="3315494"/>
            <a:ext cx="1349" cy="979646"/>
          </a:xfrm>
          <a:prstGeom prst="line">
            <a:avLst/>
          </a:prstGeom>
          <a:noFill/>
          <a:ln w="57240">
            <a:solidFill>
              <a:srgbClr val="13D955"/>
            </a:solidFill>
            <a:miter lim="800000"/>
          </a:ln>
          <a:effectLst/>
        </p:spPr>
      </p:cxnSp>
      <p:cxnSp>
        <p:nvCxnSpPr>
          <p:cNvPr id="27657" name="Line 8" title=""/>
          <p:cNvCxnSpPr/>
          <p:nvPr/>
        </p:nvCxnSpPr>
        <p:spPr>
          <a:xfrm>
            <a:off x="3641964" y="5702539"/>
            <a:ext cx="1349" cy="979646"/>
          </a:xfrm>
          <a:prstGeom prst="line">
            <a:avLst/>
          </a:prstGeom>
          <a:noFill/>
          <a:ln w="57240">
            <a:solidFill>
              <a:srgbClr val="13D955"/>
            </a:solidFill>
            <a:miter lim="800000"/>
          </a:ln>
          <a:effectLst/>
        </p:spPr>
      </p:cxnSp>
      <p:cxnSp>
        <p:nvCxnSpPr>
          <p:cNvPr id="27658" name="Line 9" title=""/>
          <p:cNvCxnSpPr/>
          <p:nvPr/>
        </p:nvCxnSpPr>
        <p:spPr>
          <a:xfrm>
            <a:off x="2049701" y="4906407"/>
            <a:ext cx="673338" cy="1349"/>
          </a:xfrm>
          <a:prstGeom prst="line">
            <a:avLst/>
          </a:prstGeom>
          <a:noFill/>
          <a:ln w="57240">
            <a:solidFill>
              <a:srgbClr val="13D955"/>
            </a:solidFill>
            <a:miter lim="800000"/>
          </a:ln>
          <a:effectLst/>
        </p:spPr>
      </p:cxnSp>
      <p:cxnSp>
        <p:nvCxnSpPr>
          <p:cNvPr id="27659" name="Line 10" title=""/>
          <p:cNvCxnSpPr/>
          <p:nvPr/>
        </p:nvCxnSpPr>
        <p:spPr>
          <a:xfrm>
            <a:off x="4498816" y="4968479"/>
            <a:ext cx="673339" cy="1349"/>
          </a:xfrm>
          <a:prstGeom prst="line">
            <a:avLst/>
          </a:prstGeom>
          <a:noFill/>
          <a:ln w="57240">
            <a:solidFill>
              <a:srgbClr val="13D955"/>
            </a:solidFill>
            <a:miter lim="800000"/>
          </a:ln>
          <a:effectLst/>
        </p:spPr>
      </p:cxnSp>
    </p:spTree>
  </p:cSld>
  <p:clrMapOvr>
    <a:masterClrMapping/>
  </p:clrMapOvr>
  <p:transition>
    <p:wheel spokes="2"/>
  </p:transition>
  <p:timing/>
</p:sld>
</file>

<file path=ppt/slides/slide3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2969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16691E30-4316-4BD9-AAAA-BC24DA53BAF2}"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32</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29699" name="Text Box 2"/>
          <p:cNvSpPr txBox="1">
            <a:spLocks noChangeArrowheads="1"/>
          </p:cNvSpPr>
          <p:nvPr/>
        </p:nvSpPr>
        <p:spPr bwMode="auto">
          <a:xfrm>
            <a:off x="388620" y="3131979"/>
            <a:ext cx="7108508" cy="28768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spc="0">
                <a:solidFill>
                  <a:srgbClr val="FFCC00"/>
                </a:solidFill>
                <a:effectLst>
                  <a:outerShdw blurRad="38100" dist="38100" dir="2700000" algn="tl">
                    <a:srgbClr val="000000"/>
                  </a:outerShdw>
                </a:effectLst>
                <a:cs typeface="Tahoma" pitchFamily="32" charset="0"/>
              </a:rPr>
              <a:t> </a:t>
            </a:r>
            <a:r>
              <a:rPr lang="ar-SA" altLang="ar-EG" sz="3400" b="1" spc="0">
                <a:solidFill>
                  <a:srgbClr val="FFCC00"/>
                </a:solidFill>
                <a:effectLst>
                  <a:outerShdw blurRad="38100" dist="38100" dir="2700000" algn="tl">
                    <a:srgbClr val="000000"/>
                  </a:outerShdw>
                </a:effectLst>
                <a:cs typeface="Tahoma" pitchFamily="32" charset="0"/>
              </a:rPr>
              <a:t>تحليل نقاط الضعف ونقاط القوة في</a:t>
            </a:r>
            <a:br>
              <a:rPr lang="en-US" altLang="ar-EG" sz="3400" b="1" spc="0">
                <a:solidFill>
                  <a:srgbClr val="FFCC00"/>
                </a:solidFill>
                <a:effectLst>
                  <a:outerShdw blurRad="38100" dist="38100" dir="2700000" algn="tl">
                    <a:srgbClr val="000000"/>
                  </a:outerShdw>
                </a:effectLst>
                <a:cs typeface="Tahoma" pitchFamily="32" charset="0"/>
              </a:rPr>
            </a:br>
            <a:r>
              <a:rPr lang="ar-SA" altLang="ar-EG" sz="3400" b="1" spc="0">
                <a:solidFill>
                  <a:srgbClr val="FFCC00"/>
                </a:solidFill>
                <a:effectLst>
                  <a:outerShdw blurRad="38100" dist="38100" dir="2700000" algn="tl">
                    <a:srgbClr val="000000"/>
                  </a:outerShdw>
                </a:effectLst>
                <a:cs typeface="Tahoma" pitchFamily="32" charset="0"/>
              </a:rPr>
              <a:t>الشركة والفرص والتحديات</a:t>
            </a:r>
            <a:r>
              <a:rPr lang="en-US" altLang="ar-EG" sz="3400" b="1" spc="0">
                <a:solidFill>
                  <a:srgbClr val="FFCC00"/>
                </a:solidFill>
                <a:effectLst>
                  <a:outerShdw blurRad="38100" dist="38100" dir="2700000" algn="tl">
                    <a:srgbClr val="000000"/>
                  </a:outerShdw>
                </a:effectLst>
                <a:cs typeface="Tahoma" pitchFamily="32" charset="0"/>
              </a:rPr>
              <a:t>.</a:t>
            </a:r>
            <a:br>
              <a:rPr lang="en-US" altLang="ar-EG" sz="3400" b="1" spc="0">
                <a:solidFill>
                  <a:srgbClr val="FFCC00"/>
                </a:solidFill>
                <a:effectLst>
                  <a:outerShdw blurRad="38100" dist="38100" dir="2700000" algn="tl">
                    <a:srgbClr val="000000"/>
                  </a:outerShdw>
                </a:effectLst>
                <a:cs typeface="Tahoma" pitchFamily="32" charset="0"/>
              </a:rPr>
            </a:br>
            <a:endParaRPr lang="en-US" altLang="ar-EG" sz="3400" b="1">
              <a:solidFill>
                <a:srgbClr val="FFCC00"/>
              </a:solidFill>
              <a:effectLst>
                <a:outerShdw blurRad="38100" dist="38100" dir="2700000" algn="tl">
                  <a:srgbClr val="000000"/>
                </a:outerShdw>
              </a:effectLst>
              <a:cs typeface="Tahoma" pitchFamily="32" charset="0"/>
            </a:endParaRPr>
          </a:p>
        </p:txBody>
      </p:sp>
      <p:sp>
        <p:nvSpPr>
          <p:cNvPr id="29700" name="Text Box 3"/>
          <p:cNvSpPr txBox="1">
            <a:spLocks noChangeArrowheads="1"/>
          </p:cNvSpPr>
          <p:nvPr/>
        </p:nvSpPr>
        <p:spPr bwMode="auto">
          <a:xfrm>
            <a:off x="1315641" y="3866039"/>
            <a:ext cx="5894070" cy="221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sz="2040">
                <a:solidFill>
                  <a:srgbClr val="FFFFFF"/>
                </a:solidFill>
                <a:latin typeface="Tahoma" panose="020b0604030504040204" pitchFamily="34" charset="0"/>
                <a:cs typeface="Arial" pitchFamily="34" charset="0"/>
              </a:defRPr>
            </a:lvl9pPr>
          </a:lstStyle>
          <a:p>
            <a:pPr marL="291465" marR="0" lvl="0" indent="-288766" algn="r" defTabSz="381874" rtl="1" eaLnBrk="1" fontAlgn="base" latinLnBrk="0" hangingPunct="1">
              <a:lnSpc>
                <a:spcPct val="100000"/>
              </a:lnSpc>
              <a:spcBef>
                <a:spcPts val="1020"/>
              </a:spcBef>
              <a:spcAft>
                <a:spcPct val="0"/>
              </a:spcAft>
              <a:buClrTx/>
              <a:buSzPct val="65000"/>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a:pPr>
            <a:r>
              <a:rPr kumimoji="0" lang="en-US" altLang="ar-EG" sz="4080" b="1" i="0" u="none" strike="noStrike" kern="1200" cap="none" spc="0" normalizeH="0" baseline="0" noProof="0" smtClean="0">
                <a:ln>
                  <a:noFill/>
                </a:ln>
                <a:solidFill>
                  <a:srgbClr val="FF00FF"/>
                </a:solidFill>
                <a:effectLst>
                  <a:outerShdw blurRad="38100" dist="38100" dir="2700000" algn="tl">
                    <a:srgbClr val="C0C0C0"/>
                  </a:outerShdw>
                </a:effectLst>
                <a:uLnTx/>
                <a:uFillTx/>
                <a:latin typeface="Tahoma" panose="020b0604030504040204" pitchFamily="34" charset="0"/>
                <a:ea typeface="+mn-ea" pitchFamily="32" charset="0"/>
                <a:cs typeface="Tahoma" panose="020b0604030504040204" pitchFamily="34" charset="0"/>
              </a:rPr>
              <a:t>  </a:t>
            </a:r>
          </a:p>
        </p:txBody>
      </p:sp>
      <p:sp>
        <p:nvSpPr>
          <p:cNvPr id="29701" name="Text Box 4" title=""/>
          <p:cNvSpPr txBox="1"/>
          <p:nvPr/>
        </p:nvSpPr>
        <p:spPr>
          <a:xfrm>
            <a:off x="2416731" y="6069568"/>
            <a:ext cx="4774089" cy="388620"/>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dur="1000" fill="hold" nodeType="clickEffect">
                                  <p:stCondLst>
                                    <p:cond delay="0"/>
                                  </p:stCondLst>
                                  <p:childTnLst>
                                    <p:set>
                                      <p:cBhvr additive="none">
                                        <p:cTn id="6" dur="1" fill="hold">
                                          <p:stCondLst>
                                            <p:cond delay="0"/>
                                          </p:stCondLst>
                                        </p:cTn>
                                        <p:tgtEl>
                                          <p:spTgt spid="29699"/>
                                        </p:tgtEl>
                                        <p:attrNameLst>
                                          <p:attrName>style.visibility</p:attrName>
                                        </p:attrNameLst>
                                      </p:cBhvr>
                                      <p:to>
                                        <p:strVal val="visible"/>
                                      </p:to>
                                    </p:set>
                                    <p:animEffect transition="in" filter="fade">
                                      <p:cBhvr additive="none">
                                        <p:cTn id="7" dur="1000"/>
                                        <p:tgtEl>
                                          <p:spTgt spid="29699"/>
                                        </p:tgtEl>
                                      </p:cBhvr>
                                    </p:animEffect>
                                    <p:anim calcmode="lin" valueType="num">
                                      <p:cBhvr additive="none">
                                        <p:cTn id="8" dur="1000" fill="hold"/>
                                        <p:tgtEl>
                                          <p:spTgt spid="29699"/>
                                        </p:tgtEl>
                                        <p:attrNameLst>
                                          <p:attrName>ppt_x</p:attrName>
                                        </p:attrNameLst>
                                      </p:cBhvr>
                                      <p:tavLst>
                                        <p:tav tm="100000">
                                          <p:val>
                                            <p:strVal val="#ppt_x"/>
                                          </p:val>
                                        </p:tav>
                                        <p:tav>
                                          <p:val>
                                            <p:strVal val="#ppt_x"/>
                                          </p:val>
                                        </p:tav>
                                      </p:tavLst>
                                    </p:anim>
                                    <p:anim calcmode="lin" valueType="num">
                                      <p:cBhvr additive="none">
                                        <p:cTn id="9" dur="1000" fill="hold"/>
                                        <p:tgtEl>
                                          <p:spTgt spid="29699"/>
                                        </p:tgtEl>
                                        <p:attrNameLst>
                                          <p:attrName>ppt_y</p:attrName>
                                        </p:attrNameLst>
                                      </p:cBhvr>
                                      <p:tavLst>
                                        <p:tav tm="100000">
                                          <p:val>
                                            <p:strVal val="#ppt_y-.1"/>
                                          </p:val>
                                        </p:tav>
                                        <p:tav>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dur="1000" fill="hold" nodeType="clickEffect">
                                  <p:stCondLst>
                                    <p:cond delay="0"/>
                                  </p:stCondLst>
                                  <p:childTnLst>
                                    <p:set>
                                      <p:cBhvr additive="none">
                                        <p:cTn id="13" dur="1" fill="hold">
                                          <p:stCondLst>
                                            <p:cond delay="0"/>
                                          </p:stCondLst>
                                        </p:cTn>
                                        <p:tgtEl>
                                          <p:spTgt spid="29700">
                                            <p:txEl>
                                              <p:pRg st="0" end="0"/>
                                            </p:txEl>
                                          </p:spTgt>
                                        </p:tgtEl>
                                        <p:attrNameLst>
                                          <p:attrName>style.visibility</p:attrName>
                                        </p:attrNameLst>
                                      </p:cBhvr>
                                      <p:to>
                                        <p:strVal val="visible"/>
                                      </p:to>
                                    </p:set>
                                    <p:animEffect transition="in" filter="fade">
                                      <p:cBhvr additive="none">
                                        <p:cTn id="14" dur="1000"/>
                                        <p:tgtEl>
                                          <p:spTgt spid="29700">
                                            <p:txEl>
                                              <p:pRg st="0" end="0"/>
                                            </p:txEl>
                                          </p:spTgt>
                                        </p:tgtEl>
                                      </p:cBhvr>
                                    </p:animEffect>
                                    <p:anim calcmode="lin" valueType="num">
                                      <p:cBhvr additive="none">
                                        <p:cTn id="15" dur="1000" fill="hold"/>
                                        <p:tgtEl>
                                          <p:spTgt spid="29700">
                                            <p:txEl>
                                              <p:pRg st="0" end="0"/>
                                            </p:txEl>
                                          </p:spTgt>
                                        </p:tgtEl>
                                        <p:attrNameLst>
                                          <p:attrName>ppt_x</p:attrName>
                                        </p:attrNameLst>
                                      </p:cBhvr>
                                      <p:tavLst>
                                        <p:tav tm="100000">
                                          <p:val>
                                            <p:strVal val="#ppt_x"/>
                                          </p:val>
                                        </p:tav>
                                        <p:tav>
                                          <p:val>
                                            <p:strVal val="#ppt_x"/>
                                          </p:val>
                                        </p:tav>
                                      </p:tavLst>
                                    </p:anim>
                                    <p:anim calcmode="lin" valueType="num">
                                      <p:cBhvr additive="none">
                                        <p:cTn id="16" dur="1000" fill="hold"/>
                                        <p:tgtEl>
                                          <p:spTgt spid="29700">
                                            <p:txEl>
                                              <p:pRg st="0" end="0"/>
                                            </p:txEl>
                                          </p:spTgt>
                                        </p:tgtEl>
                                        <p:attrNameLst>
                                          <p:attrName>ppt_y</p:attrName>
                                        </p:attrNameLst>
                                      </p:cBhvr>
                                      <p:tavLst>
                                        <p:tav tm="100000">
                                          <p:val>
                                            <p:strVal val="#ppt_y+.1"/>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3174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BAAD84D5-8EA8-42A5-967B-55EC6F8AC808}"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33</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31747" name="Text Box 2"/>
          <p:cNvSpPr txBox="1">
            <a:spLocks noChangeArrowheads="1"/>
          </p:cNvSpPr>
          <p:nvPr/>
        </p:nvSpPr>
        <p:spPr bwMode="auto">
          <a:xfrm>
            <a:off x="213201" y="3071258"/>
            <a:ext cx="7170579" cy="3064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just"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spc="0">
                <a:solidFill>
                  <a:srgbClr val="FF00FF"/>
                </a:solidFill>
                <a:effectLst>
                  <a:outerShdw blurRad="38100" dist="38100" dir="2700000" algn="tl">
                    <a:srgbClr val="000000"/>
                  </a:outerShdw>
                </a:effectLst>
                <a:latin typeface="Times New Roman" pitchFamily="16" charset="0"/>
              </a:rPr>
              <a:t>إن بحوث التسويق ضرورية لمعرفة التهديدات والمخاطر في البيئة السوقية المحيطة بالشركة والتي لا يمكن السيطرة عليها وموطن الضعف والقوة التي يمكن السيطرة عليها ، من أجل التخطيط الصحيح</a:t>
            </a:r>
            <a:endParaRPr lang="en-US" altLang="ar-EG" sz="3740">
              <a:solidFill>
                <a:srgbClr val="FF00FF"/>
              </a:solidFill>
              <a:effectLst>
                <a:outerShdw blurRad="38100" dist="38100" dir="2700000" algn="tl">
                  <a:srgbClr val="000000"/>
                </a:outerShdw>
              </a:effectLst>
              <a:latin typeface="Times New Roman" pitchFamily="16"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31747"/>
                                        </p:tgtEl>
                                        <p:attrNameLst>
                                          <p:attrName>style.visibility</p:attrName>
                                        </p:attrNameLst>
                                      </p:cBhvr>
                                      <p:to>
                                        <p:strVal val="visible"/>
                                      </p:to>
                                    </p:set>
                                    <p:anim calcmode="lin" valueType="num">
                                      <p:cBhvr additive="none">
                                        <p:cTn id="7" dur="1000" fill="hold"/>
                                        <p:tgtEl>
                                          <p:spTgt spid="31747"/>
                                        </p:tgtEl>
                                        <p:attrNameLst>
                                          <p:attrName>ppt_w</p:attrName>
                                        </p:attrNameLst>
                                      </p:cBhvr>
                                      <p:tavLst>
                                        <p:tav tm="100000">
                                          <p:val>
                                            <p:strVal val="#ppt_w+.3"/>
                                          </p:val>
                                        </p:tav>
                                        <p:tav>
                                          <p:val>
                                            <p:strVal val="#ppt_w"/>
                                          </p:val>
                                        </p:tav>
                                      </p:tavLst>
                                    </p:anim>
                                    <p:anim calcmode="lin" valueType="num">
                                      <p:cBhvr additive="none">
                                        <p:cTn id="8" dur="1000" fill="hold"/>
                                        <p:tgtEl>
                                          <p:spTgt spid="31747"/>
                                        </p:tgtEl>
                                        <p:attrNameLst>
                                          <p:attrName>ppt_h</p:attrName>
                                        </p:attrNameLst>
                                      </p:cBhvr>
                                      <p:tavLst>
                                        <p:tav tm="100000">
                                          <p:val>
                                            <p:strVal val="#ppt_h"/>
                                          </p:val>
                                        </p:tav>
                                        <p:tav>
                                          <p:val>
                                            <p:strVal val="#ppt_h"/>
                                          </p:val>
                                        </p:tav>
                                      </p:tavLst>
                                    </p:anim>
                                    <p:animEffect transition="in" filter="fade">
                                      <p:cBhvr additive="none">
                                        <p:cTn id="9"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3379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7A235C2E-E9C2-4209-AEFF-30E6682815B8}"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34</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33795" name="Text Box 2"/>
          <p:cNvSpPr txBox="1">
            <a:spLocks noChangeArrowheads="1"/>
          </p:cNvSpPr>
          <p:nvPr/>
        </p:nvSpPr>
        <p:spPr bwMode="auto">
          <a:xfrm>
            <a:off x="388620" y="2818924"/>
            <a:ext cx="6995160" cy="785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4080" b="1" spc="0">
                <a:solidFill>
                  <a:srgbClr val="13D955"/>
                </a:solidFill>
                <a:effectLst>
                  <a:outerShdw blurRad="38100" dist="38100" dir="2700000" algn="tl">
                    <a:srgbClr val="000000">
                      <a:alpha val="43137"/>
                    </a:srgbClr>
                  </a:outerShdw>
                </a:effectLst>
                <a:cs typeface="Tahoma" pitchFamily="32" charset="0"/>
              </a:rPr>
              <a:t>تعريف بحوث التسويق</a:t>
            </a:r>
            <a:endParaRPr lang="en-US" altLang="ar-EG" sz="4080" b="1">
              <a:solidFill>
                <a:srgbClr val="13D955"/>
              </a:solidFill>
              <a:effectLst>
                <a:outerShdw blurRad="38100" dist="38100" dir="2700000" algn="tl">
                  <a:srgbClr val="000000">
                    <a:alpha val="43137"/>
                  </a:srgbClr>
                </a:outerShdw>
              </a:effectLst>
              <a:cs typeface="Tahoma" pitchFamily="32" charset="0"/>
            </a:endParaRPr>
          </a:p>
        </p:txBody>
      </p:sp>
      <p:sp>
        <p:nvSpPr>
          <p:cNvPr id="33796" name="Text Box 3" title=""/>
          <p:cNvSpPr txBox="1"/>
          <p:nvPr/>
        </p:nvSpPr>
        <p:spPr>
          <a:xfrm>
            <a:off x="948611" y="4284345"/>
            <a:ext cx="6058694" cy="1898571"/>
          </a:xfrm>
          <a:prstGeom prst="rect">
            <a:avLst/>
          </a:prstGeom>
          <a:noFill/>
          <a:ln w="9360">
            <a:noFill/>
            <a:miter lim="800000"/>
          </a:ln>
          <a:effectLst/>
          <a:scene3d>
            <a:camera prst="legacyPerspectiveBottom">
              <a:rot lat="0" lon="0" rev="0"/>
            </a:camera>
            <a:lightRig rig="legacyFlat3" dir="t"/>
          </a:scene3d>
          <a:sp3d extrusionH="887400" prstMaterial="legacyMatte">
            <a:bevelT w="13500" h="13500" prst="angle"/>
            <a:bevelB w="13500" h="13500" prst="angle"/>
            <a:extrusionClr>
              <a:srgbClr val="00CCFF"/>
            </a:extrusionClr>
            <a:contourClr>
              <a:srgbClr val="000000"/>
            </a:contourClr>
          </a:sp3d>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algn="ctr" eaLnBrk="1" hangingPunct="1">
              <a:lnSpc>
                <a:spcPct val="130000"/>
              </a:lnSpc>
              <a:spcBef>
                <a:spcPts val="1912"/>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060" b="1">
                <a:solidFill>
                  <a:srgbClr val="FFCC00"/>
                </a:solidFill>
                <a:latin typeface="Abadi MT Condensed Light" pitchFamily="32" charset="0"/>
                <a:cs typeface="Simplified Arabic" charset="-78"/>
              </a:rPr>
              <a:t>هي جمع وتسجيل وتحليل البيانات التسويقية المتعلقة بالمشكلة موضع البحث ودراستها واتخاذ القرار التسويقي المناسب</a:t>
            </a:r>
            <a:r>
              <a:rPr lang="en-US" altLang="ar-EG" sz="3060" b="1">
                <a:solidFill>
                  <a:srgbClr val="FFCC00"/>
                </a:solidFill>
                <a:latin typeface="Abadi MT Condensed Light" pitchFamily="32" charset="0"/>
                <a:cs typeface="Simplified Arabic" charset="-78"/>
              </a:rPr>
              <a:t>.</a:t>
            </a:r>
            <a:endParaRPr lang="en-US" altLang="ar-EG" sz="3060" b="1">
              <a:solidFill>
                <a:srgbClr val="FFCC00"/>
              </a:solidFill>
              <a:latin typeface="Abadi MT Condensed Light" pitchFamily="32" charset="0"/>
              <a:cs typeface="Simplified Arabic" charset="-78"/>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dur="2000" fill="hold" nodeType="clickEffect">
                                  <p:stCondLst>
                                    <p:cond delay="0"/>
                                  </p:stCondLst>
                                  <p:childTnLst>
                                    <p:set>
                                      <p:cBhvr additive="none">
                                        <p:cTn id="6" dur="1" fill="hold">
                                          <p:stCondLst>
                                            <p:cond delay="0"/>
                                          </p:stCondLst>
                                        </p:cTn>
                                        <p:tgtEl>
                                          <p:spTgt spid="33795"/>
                                        </p:tgtEl>
                                        <p:attrNameLst>
                                          <p:attrName>style.visibility</p:attrName>
                                        </p:attrNameLst>
                                      </p:cBhvr>
                                      <p:to>
                                        <p:strVal val="visible"/>
                                      </p:to>
                                    </p:set>
                                    <p:animEffect transition="in" filter="diamond(in)">
                                      <p:cBhvr additive="none">
                                        <p:cTn id="7" dur="2000"/>
                                        <p:tgtEl>
                                          <p:spTgt spid="337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dur="500" fill="hold" nodeType="clickEffect">
                                  <p:stCondLst>
                                    <p:cond delay="0"/>
                                  </p:stCondLst>
                                  <p:childTnLst>
                                    <p:set>
                                      <p:cBhvr additive="none">
                                        <p:cTn id="11" dur="1" fill="hold">
                                          <p:stCondLst>
                                            <p:cond delay="0"/>
                                          </p:stCondLst>
                                        </p:cTn>
                                        <p:tgtEl>
                                          <p:spTgt spid="33796"/>
                                        </p:tgtEl>
                                        <p:attrNameLst>
                                          <p:attrName>style.visibility</p:attrName>
                                        </p:attrNameLst>
                                      </p:cBhvr>
                                      <p:to>
                                        <p:strVal val="visible"/>
                                      </p:to>
                                    </p:set>
                                    <p:animEffect transition="in" filter="checkerboard(across)">
                                      <p:cBhvr additive="none">
                                        <p:cTn id="12" dur="5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3584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B7F581AB-199D-4B0B-B117-9B9D19D3377F}"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35</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35843" name="Text Box 2"/>
          <p:cNvSpPr txBox="1">
            <a:spLocks noChangeArrowheads="1"/>
          </p:cNvSpPr>
          <p:nvPr/>
        </p:nvSpPr>
        <p:spPr bwMode="auto">
          <a:xfrm>
            <a:off x="275272" y="2335847"/>
            <a:ext cx="7327106" cy="713820"/>
          </a:xfrm>
          <a:prstGeom prst="rect">
            <a:avLst/>
          </a:prstGeom>
          <a:gradFill rotWithShape="0">
            <a:gsLst>
              <a:gs pos="0">
                <a:srgbClr val="FFCCFF"/>
              </a:gs>
              <a:gs pos="100000">
                <a:srgbClr val="D4D4E2"/>
              </a:gs>
            </a:gsLst>
            <a:lin ang="5400000" scaled="1"/>
          </a:gradFill>
          <a:ln>
            <a:noFill/>
          </a:ln>
          <a:effectLst/>
          <a:extLs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b="1" spc="0">
                <a:solidFill>
                  <a:srgbClr val="FF00FF"/>
                </a:solidFill>
                <a:effectLst>
                  <a:outerShdw blurRad="38100" dist="38100" dir="2700000" algn="tl">
                    <a:srgbClr val="000000"/>
                  </a:outerShdw>
                </a:effectLst>
                <a:cs typeface="Tahoma" pitchFamily="32" charset="0"/>
              </a:rPr>
              <a:t>مزايا بحوث التسويق</a:t>
            </a:r>
            <a:endParaRPr lang="en-US" altLang="ar-EG" sz="3740" b="1">
              <a:solidFill>
                <a:srgbClr val="FF00FF"/>
              </a:solidFill>
              <a:effectLst>
                <a:outerShdw blurRad="38100" dist="38100" dir="2700000" algn="tl">
                  <a:srgbClr val="000000"/>
                </a:outerShdw>
              </a:effectLst>
              <a:cs typeface="Tahoma" pitchFamily="32" charset="0"/>
            </a:endParaRPr>
          </a:p>
        </p:txBody>
      </p:sp>
      <p:sp>
        <p:nvSpPr>
          <p:cNvPr id="35844" name="Text Box 3"/>
          <p:cNvSpPr txBox="1">
            <a:spLocks noChangeArrowheads="1"/>
          </p:cNvSpPr>
          <p:nvPr/>
        </p:nvSpPr>
        <p:spPr bwMode="auto">
          <a:xfrm>
            <a:off x="213201" y="3192702"/>
            <a:ext cx="7371637" cy="3979307"/>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88766" indent="-288766"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9pPr>
          </a:lstStyle>
          <a:p>
            <a:pPr marL="288766" marR="0" lvl="0" indent="-288766" algn="r" rtl="1" eaLnBrk="1" hangingPunct="1">
              <a:spcBef>
                <a:spcPts val="680"/>
              </a:spcBef>
              <a:buClr>
                <a:srgbClr val="FFCC00"/>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SA" altLang="ar-EG" sz="2720" b="1" spc="0">
                <a:solidFill>
                  <a:srgbClr val="FFFF99"/>
                </a:solidFill>
                <a:effectLst>
                  <a:outerShdw blurRad="38100" dist="38100" dir="2700000" algn="tl">
                    <a:srgbClr val="000000"/>
                  </a:outerShdw>
                </a:effectLst>
                <a:cs typeface="Tahoma" pitchFamily="32" charset="0"/>
              </a:rPr>
              <a:t>تحديد المشكلة</a:t>
            </a:r>
            <a:endParaRPr lang="en-US" altLang="ar-EG" sz="2720" b="1">
              <a:solidFill>
                <a:srgbClr val="FFFF99"/>
              </a:solidFill>
              <a:effectLst>
                <a:outerShdw blurRad="38100" dist="38100" dir="2700000" algn="tl">
                  <a:srgbClr val="000000"/>
                </a:outerShdw>
              </a:effectLst>
              <a:cs typeface="Tahoma" pitchFamily="32" charset="0"/>
            </a:endParaRPr>
          </a:p>
          <a:p>
            <a:pPr marL="288766" marR="0" lvl="0" indent="-288766" algn="r" rtl="1" eaLnBrk="1" hangingPunct="1">
              <a:spcBef>
                <a:spcPts val="680"/>
              </a:spcBef>
              <a:buClr>
                <a:srgbClr val="FFCC00"/>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SA" altLang="ar-EG" sz="2720" b="1" spc="0">
                <a:solidFill>
                  <a:srgbClr val="FFFF99"/>
                </a:solidFill>
                <a:effectLst>
                  <a:outerShdw blurRad="38100" dist="38100" dir="2700000" algn="tl">
                    <a:srgbClr val="000000"/>
                  </a:outerShdw>
                </a:effectLst>
                <a:cs typeface="Tahoma" pitchFamily="32" charset="0"/>
              </a:rPr>
              <a:t>تحديد أولويات  الأنشطة التسويقية</a:t>
            </a:r>
            <a:endParaRPr lang="en-US" altLang="ar-EG" sz="2720" b="1">
              <a:solidFill>
                <a:srgbClr val="FFFF99"/>
              </a:solidFill>
              <a:effectLst>
                <a:outerShdw blurRad="38100" dist="38100" dir="2700000" algn="tl">
                  <a:srgbClr val="000000"/>
                </a:outerShdw>
              </a:effectLst>
              <a:cs typeface="Tahoma" pitchFamily="32" charset="0"/>
            </a:endParaRPr>
          </a:p>
          <a:p>
            <a:pPr marL="288766" marR="0" lvl="0" indent="-288766" algn="r" rtl="1" eaLnBrk="1" hangingPunct="1">
              <a:spcBef>
                <a:spcPts val="680"/>
              </a:spcBef>
              <a:buClr>
                <a:srgbClr val="FFCC00"/>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SA" altLang="ar-EG" sz="2720" b="1" spc="0">
                <a:solidFill>
                  <a:srgbClr val="FFFF99"/>
                </a:solidFill>
                <a:effectLst>
                  <a:outerShdw blurRad="38100" dist="38100" dir="2700000" algn="tl">
                    <a:srgbClr val="000000"/>
                  </a:outerShdw>
                </a:effectLst>
                <a:cs typeface="Tahoma" pitchFamily="32" charset="0"/>
              </a:rPr>
              <a:t>معرفة جيدة بمواصفات السلع ومتغيرات الأسواق</a:t>
            </a:r>
            <a:endParaRPr lang="en-US" altLang="ar-EG" sz="2720" b="1">
              <a:solidFill>
                <a:srgbClr val="FFFF99"/>
              </a:solidFill>
              <a:effectLst>
                <a:outerShdw blurRad="38100" dist="38100" dir="2700000" algn="tl">
                  <a:srgbClr val="000000"/>
                </a:outerShdw>
              </a:effectLst>
              <a:cs typeface="Tahoma" pitchFamily="32" charset="0"/>
            </a:endParaRPr>
          </a:p>
          <a:p>
            <a:pPr marL="288766" marR="0" lvl="0" indent="-288766" algn="r" rtl="1" eaLnBrk="1" hangingPunct="1">
              <a:spcBef>
                <a:spcPts val="680"/>
              </a:spcBef>
              <a:buClr>
                <a:srgbClr val="FFCC00"/>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SA" altLang="ar-EG" sz="2720" b="1" spc="0">
                <a:solidFill>
                  <a:srgbClr val="FFFF99"/>
                </a:solidFill>
                <a:effectLst>
                  <a:outerShdw blurRad="38100" dist="38100" dir="2700000" algn="tl">
                    <a:srgbClr val="000000"/>
                  </a:outerShdw>
                </a:effectLst>
                <a:cs typeface="Tahoma" pitchFamily="32" charset="0"/>
              </a:rPr>
              <a:t>استخدام الأسس العلمية في وضع الاستراتيجيات</a:t>
            </a:r>
            <a:endParaRPr lang="en-US" altLang="ar-EG" sz="2720" b="1">
              <a:solidFill>
                <a:srgbClr val="FFFF99"/>
              </a:solidFill>
              <a:effectLst>
                <a:outerShdw blurRad="38100" dist="38100" dir="2700000" algn="tl">
                  <a:srgbClr val="000000"/>
                </a:outerShdw>
              </a:effectLst>
              <a:cs typeface="Tahoma" pitchFamily="32" charset="0"/>
            </a:endParaRPr>
          </a:p>
          <a:p>
            <a:pPr marL="288766" marR="0" lvl="0" indent="-288766" algn="r" rtl="1" eaLnBrk="1" hangingPunct="1">
              <a:spcBef>
                <a:spcPts val="680"/>
              </a:spcBef>
              <a:buClr>
                <a:srgbClr val="FFCC00"/>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ar-SA" altLang="ar-EG" sz="2720" b="1" spc="0">
                <a:solidFill>
                  <a:srgbClr val="FFFF99"/>
                </a:solidFill>
                <a:effectLst>
                  <a:outerShdw blurRad="38100" dist="38100" dir="2700000" algn="tl">
                    <a:srgbClr val="000000"/>
                  </a:outerShdw>
                </a:effectLst>
                <a:cs typeface="Tahoma" pitchFamily="32" charset="0"/>
              </a:rPr>
              <a:t>اكتشاف الفرص التسويقية في الأسواق</a:t>
            </a:r>
            <a:endParaRPr lang="en-US" altLang="ar-EG" sz="2720" b="1">
              <a:solidFill>
                <a:srgbClr val="FFFF99"/>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dur="2000" fill="hold" nodeType="clickEffect">
                                  <p:stCondLst>
                                    <p:cond delay="0"/>
                                  </p:stCondLst>
                                  <p:childTnLst>
                                    <p:set>
                                      <p:cBhvr additive="none">
                                        <p:cTn id="6" dur="1" fill="hold">
                                          <p:stCondLst>
                                            <p:cond delay="0"/>
                                          </p:stCondLst>
                                        </p:cTn>
                                        <p:tgtEl>
                                          <p:spTgt spid="35843"/>
                                        </p:tgtEl>
                                        <p:attrNameLst>
                                          <p:attrName>style.visibility</p:attrName>
                                        </p:attrNameLst>
                                      </p:cBhvr>
                                      <p:to>
                                        <p:strVal val="visible"/>
                                      </p:to>
                                    </p:set>
                                    <p:animEffect transition="in" filter="wheel(4)">
                                      <p:cBhvr additive="none">
                                        <p:cTn id="7" dur="2000"/>
                                        <p:tgtEl>
                                          <p:spTgt spid="358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dur="1000" fill="hold" nodeType="clickEffect">
                                  <p:stCondLst>
                                    <p:cond delay="0"/>
                                  </p:stCondLst>
                                  <p:childTnLst>
                                    <p:set>
                                      <p:cBhvr additive="none">
                                        <p:cTn id="11" dur="1" fill="hold">
                                          <p:stCondLst>
                                            <p:cond delay="0"/>
                                          </p:stCondLst>
                                        </p:cTn>
                                        <p:tgtEl>
                                          <p:spTgt spid="35844"/>
                                        </p:tgtEl>
                                        <p:attrNameLst>
                                          <p:attrName>style.visibility</p:attrName>
                                        </p:attrNameLst>
                                      </p:cBhvr>
                                      <p:to>
                                        <p:strVal val="visible"/>
                                      </p:to>
                                    </p:set>
                                    <p:anim calcmode="lin" valueType="num">
                                      <p:cBhvr additive="none">
                                        <p:cTn id="12" dur="1000" fill="hold"/>
                                        <p:tgtEl>
                                          <p:spTgt spid="35844"/>
                                        </p:tgtEl>
                                        <p:attrNameLst>
                                          <p:attrName>ppt_w</p:attrName>
                                        </p:attrNameLst>
                                      </p:cBhvr>
                                      <p:tavLst>
                                        <p:tav tm="100000">
                                          <p:val>
                                            <p:strVal val="#ppt_w*0.70"/>
                                          </p:val>
                                        </p:tav>
                                        <p:tav>
                                          <p:val>
                                            <p:strVal val="#ppt_w"/>
                                          </p:val>
                                        </p:tav>
                                      </p:tavLst>
                                    </p:anim>
                                    <p:anim calcmode="lin" valueType="num">
                                      <p:cBhvr additive="none">
                                        <p:cTn id="13" dur="1000" fill="hold"/>
                                        <p:tgtEl>
                                          <p:spTgt spid="35844"/>
                                        </p:tgtEl>
                                        <p:attrNameLst>
                                          <p:attrName>ppt_h</p:attrName>
                                        </p:attrNameLst>
                                      </p:cBhvr>
                                      <p:tavLst>
                                        <p:tav tm="100000">
                                          <p:val>
                                            <p:strVal val="#ppt_h"/>
                                          </p:val>
                                        </p:tav>
                                        <p:tav>
                                          <p:val>
                                            <p:strVal val="#ppt_h"/>
                                          </p:val>
                                        </p:tav>
                                      </p:tavLst>
                                    </p:anim>
                                    <p:animEffect transition="in" filter="fade">
                                      <p:cBhvr additive="none">
                                        <p:cTn id="14" dur="1000"/>
                                        <p:tgtEl>
                                          <p:spTgt spid="3584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dur="1000" fill="hold" nodeType="clickEffect">
                                  <p:stCondLst>
                                    <p:cond delay="0"/>
                                  </p:stCondLst>
                                  <p:childTnLst>
                                    <p:set>
                                      <p:cBhvr additive="none">
                                        <p:cTn id="18" dur="1" fill="hold">
                                          <p:stCondLst>
                                            <p:cond delay="0"/>
                                          </p:stCondLst>
                                        </p:cTn>
                                        <p:tgtEl>
                                          <p:spTgt spid="35844">
                                            <p:txEl>
                                              <p:pRg st="0" end="0"/>
                                            </p:txEl>
                                          </p:spTgt>
                                        </p:tgtEl>
                                        <p:attrNameLst>
                                          <p:attrName>style.visibility</p:attrName>
                                        </p:attrNameLst>
                                      </p:cBhvr>
                                      <p:to>
                                        <p:strVal val="visible"/>
                                      </p:to>
                                    </p:set>
                                    <p:anim calcmode="lin" valueType="num">
                                      <p:cBhvr additive="none">
                                        <p:cTn id="19" dur="1000" fill="hold"/>
                                        <p:tgtEl>
                                          <p:spTgt spid="35844">
                                            <p:txEl>
                                              <p:pRg st="0" end="0"/>
                                            </p:txEl>
                                          </p:spTgt>
                                        </p:tgtEl>
                                        <p:attrNameLst>
                                          <p:attrName>ppt_w</p:attrName>
                                        </p:attrNameLst>
                                      </p:cBhvr>
                                      <p:tavLst>
                                        <p:tav tm="100000">
                                          <p:val>
                                            <p:strVal val="#ppt_w*0.70"/>
                                          </p:val>
                                        </p:tav>
                                        <p:tav>
                                          <p:val>
                                            <p:strVal val="#ppt_w"/>
                                          </p:val>
                                        </p:tav>
                                      </p:tavLst>
                                    </p:anim>
                                    <p:anim calcmode="lin" valueType="num">
                                      <p:cBhvr additive="none">
                                        <p:cTn id="20" dur="1000" fill="hold"/>
                                        <p:tgtEl>
                                          <p:spTgt spid="35844">
                                            <p:txEl>
                                              <p:pRg st="0" end="0"/>
                                            </p:txEl>
                                          </p:spTgt>
                                        </p:tgtEl>
                                        <p:attrNameLst>
                                          <p:attrName>ppt_h</p:attrName>
                                        </p:attrNameLst>
                                      </p:cBhvr>
                                      <p:tavLst>
                                        <p:tav tm="100000">
                                          <p:val>
                                            <p:strVal val="#ppt_h"/>
                                          </p:val>
                                        </p:tav>
                                        <p:tav>
                                          <p:val>
                                            <p:strVal val="#ppt_h"/>
                                          </p:val>
                                        </p:tav>
                                      </p:tavLst>
                                    </p:anim>
                                    <p:animEffect transition="in" filter="fade">
                                      <p:cBhvr additive="none">
                                        <p:cTn id="21" dur="1000"/>
                                        <p:tgtEl>
                                          <p:spTgt spid="35844">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5" presetClass="entr" presetSubtype="0" dur="1000" fill="hold" nodeType="clickEffect">
                                  <p:stCondLst>
                                    <p:cond delay="0"/>
                                  </p:stCondLst>
                                  <p:childTnLst>
                                    <p:set>
                                      <p:cBhvr additive="none">
                                        <p:cTn id="25" dur="1" fill="hold">
                                          <p:stCondLst>
                                            <p:cond delay="0"/>
                                          </p:stCondLst>
                                        </p:cTn>
                                        <p:tgtEl>
                                          <p:spTgt spid="35844">
                                            <p:txEl>
                                              <p:pRg st="1" end="1"/>
                                            </p:txEl>
                                          </p:spTgt>
                                        </p:tgtEl>
                                        <p:attrNameLst>
                                          <p:attrName>style.visibility</p:attrName>
                                        </p:attrNameLst>
                                      </p:cBhvr>
                                      <p:to>
                                        <p:strVal val="visible"/>
                                      </p:to>
                                    </p:set>
                                    <p:anim calcmode="lin" valueType="num">
                                      <p:cBhvr additive="none">
                                        <p:cTn id="26" dur="1000" fill="hold"/>
                                        <p:tgtEl>
                                          <p:spTgt spid="35844">
                                            <p:txEl>
                                              <p:pRg st="1" end="1"/>
                                            </p:txEl>
                                          </p:spTgt>
                                        </p:tgtEl>
                                        <p:attrNameLst>
                                          <p:attrName>ppt_w</p:attrName>
                                        </p:attrNameLst>
                                      </p:cBhvr>
                                      <p:tavLst>
                                        <p:tav tm="100000">
                                          <p:val>
                                            <p:strVal val="#ppt_w*0.70"/>
                                          </p:val>
                                        </p:tav>
                                        <p:tav>
                                          <p:val>
                                            <p:strVal val="#ppt_w"/>
                                          </p:val>
                                        </p:tav>
                                      </p:tavLst>
                                    </p:anim>
                                    <p:anim calcmode="lin" valueType="num">
                                      <p:cBhvr additive="none">
                                        <p:cTn id="27" dur="1000" fill="hold"/>
                                        <p:tgtEl>
                                          <p:spTgt spid="35844">
                                            <p:txEl>
                                              <p:pRg st="1" end="1"/>
                                            </p:txEl>
                                          </p:spTgt>
                                        </p:tgtEl>
                                        <p:attrNameLst>
                                          <p:attrName>ppt_h</p:attrName>
                                        </p:attrNameLst>
                                      </p:cBhvr>
                                      <p:tavLst>
                                        <p:tav tm="100000">
                                          <p:val>
                                            <p:strVal val="#ppt_h"/>
                                          </p:val>
                                        </p:tav>
                                        <p:tav>
                                          <p:val>
                                            <p:strVal val="#ppt_h"/>
                                          </p:val>
                                        </p:tav>
                                      </p:tavLst>
                                    </p:anim>
                                    <p:animEffect transition="in" filter="fade">
                                      <p:cBhvr additive="none">
                                        <p:cTn id="28" dur="1000"/>
                                        <p:tgtEl>
                                          <p:spTgt spid="35844">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5" presetClass="entr" presetSubtype="0" dur="1000" fill="hold" nodeType="clickEffect">
                                  <p:stCondLst>
                                    <p:cond delay="0"/>
                                  </p:stCondLst>
                                  <p:childTnLst>
                                    <p:set>
                                      <p:cBhvr additive="none">
                                        <p:cTn id="32" dur="1" fill="hold">
                                          <p:stCondLst>
                                            <p:cond delay="0"/>
                                          </p:stCondLst>
                                        </p:cTn>
                                        <p:tgtEl>
                                          <p:spTgt spid="35844">
                                            <p:txEl>
                                              <p:pRg st="2" end="2"/>
                                            </p:txEl>
                                          </p:spTgt>
                                        </p:tgtEl>
                                        <p:attrNameLst>
                                          <p:attrName>style.visibility</p:attrName>
                                        </p:attrNameLst>
                                      </p:cBhvr>
                                      <p:to>
                                        <p:strVal val="visible"/>
                                      </p:to>
                                    </p:set>
                                    <p:anim calcmode="lin" valueType="num">
                                      <p:cBhvr additive="none">
                                        <p:cTn id="33" dur="1000" fill="hold"/>
                                        <p:tgtEl>
                                          <p:spTgt spid="35844">
                                            <p:txEl>
                                              <p:pRg st="2" end="2"/>
                                            </p:txEl>
                                          </p:spTgt>
                                        </p:tgtEl>
                                        <p:attrNameLst>
                                          <p:attrName>ppt_w</p:attrName>
                                        </p:attrNameLst>
                                      </p:cBhvr>
                                      <p:tavLst>
                                        <p:tav tm="100000">
                                          <p:val>
                                            <p:strVal val="#ppt_w*0.70"/>
                                          </p:val>
                                        </p:tav>
                                        <p:tav>
                                          <p:val>
                                            <p:strVal val="#ppt_w"/>
                                          </p:val>
                                        </p:tav>
                                      </p:tavLst>
                                    </p:anim>
                                    <p:anim calcmode="lin" valueType="num">
                                      <p:cBhvr additive="none">
                                        <p:cTn id="34" dur="1000" fill="hold"/>
                                        <p:tgtEl>
                                          <p:spTgt spid="35844">
                                            <p:txEl>
                                              <p:pRg st="2" end="2"/>
                                            </p:txEl>
                                          </p:spTgt>
                                        </p:tgtEl>
                                        <p:attrNameLst>
                                          <p:attrName>ppt_h</p:attrName>
                                        </p:attrNameLst>
                                      </p:cBhvr>
                                      <p:tavLst>
                                        <p:tav tm="100000">
                                          <p:val>
                                            <p:strVal val="#ppt_h"/>
                                          </p:val>
                                        </p:tav>
                                        <p:tav>
                                          <p:val>
                                            <p:strVal val="#ppt_h"/>
                                          </p:val>
                                        </p:tav>
                                      </p:tavLst>
                                    </p:anim>
                                    <p:animEffect transition="in" filter="fade">
                                      <p:cBhvr additive="none">
                                        <p:cTn id="35" dur="1000"/>
                                        <p:tgtEl>
                                          <p:spTgt spid="35844">
                                            <p:txEl>
                                              <p:pRg st="2" end="2"/>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5" presetClass="entr" presetSubtype="0" dur="1000" fill="hold" nodeType="clickEffect">
                                  <p:stCondLst>
                                    <p:cond delay="0"/>
                                  </p:stCondLst>
                                  <p:childTnLst>
                                    <p:set>
                                      <p:cBhvr additive="none">
                                        <p:cTn id="39" dur="1" fill="hold">
                                          <p:stCondLst>
                                            <p:cond delay="0"/>
                                          </p:stCondLst>
                                        </p:cTn>
                                        <p:tgtEl>
                                          <p:spTgt spid="35844">
                                            <p:txEl>
                                              <p:pRg st="3" end="3"/>
                                            </p:txEl>
                                          </p:spTgt>
                                        </p:tgtEl>
                                        <p:attrNameLst>
                                          <p:attrName>style.visibility</p:attrName>
                                        </p:attrNameLst>
                                      </p:cBhvr>
                                      <p:to>
                                        <p:strVal val="visible"/>
                                      </p:to>
                                    </p:set>
                                    <p:anim calcmode="lin" valueType="num">
                                      <p:cBhvr additive="none">
                                        <p:cTn id="40" dur="1000" fill="hold"/>
                                        <p:tgtEl>
                                          <p:spTgt spid="35844">
                                            <p:txEl>
                                              <p:pRg st="3" end="3"/>
                                            </p:txEl>
                                          </p:spTgt>
                                        </p:tgtEl>
                                        <p:attrNameLst>
                                          <p:attrName>ppt_w</p:attrName>
                                        </p:attrNameLst>
                                      </p:cBhvr>
                                      <p:tavLst>
                                        <p:tav tm="100000">
                                          <p:val>
                                            <p:strVal val="#ppt_w*0.70"/>
                                          </p:val>
                                        </p:tav>
                                        <p:tav>
                                          <p:val>
                                            <p:strVal val="#ppt_w"/>
                                          </p:val>
                                        </p:tav>
                                      </p:tavLst>
                                    </p:anim>
                                    <p:anim calcmode="lin" valueType="num">
                                      <p:cBhvr additive="none">
                                        <p:cTn id="41" dur="1000" fill="hold"/>
                                        <p:tgtEl>
                                          <p:spTgt spid="35844">
                                            <p:txEl>
                                              <p:pRg st="3" end="3"/>
                                            </p:txEl>
                                          </p:spTgt>
                                        </p:tgtEl>
                                        <p:attrNameLst>
                                          <p:attrName>ppt_h</p:attrName>
                                        </p:attrNameLst>
                                      </p:cBhvr>
                                      <p:tavLst>
                                        <p:tav tm="100000">
                                          <p:val>
                                            <p:strVal val="#ppt_h"/>
                                          </p:val>
                                        </p:tav>
                                        <p:tav>
                                          <p:val>
                                            <p:strVal val="#ppt_h"/>
                                          </p:val>
                                        </p:tav>
                                      </p:tavLst>
                                    </p:anim>
                                    <p:animEffect transition="in" filter="fade">
                                      <p:cBhvr additive="none">
                                        <p:cTn id="42" dur="1000"/>
                                        <p:tgtEl>
                                          <p:spTgt spid="35844">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presetSubtype="0" dur="1000" fill="hold" nodeType="clickEffect">
                                  <p:stCondLst>
                                    <p:cond delay="0"/>
                                  </p:stCondLst>
                                  <p:childTnLst>
                                    <p:set>
                                      <p:cBhvr additive="none">
                                        <p:cTn id="46" dur="1" fill="hold">
                                          <p:stCondLst>
                                            <p:cond delay="0"/>
                                          </p:stCondLst>
                                        </p:cTn>
                                        <p:tgtEl>
                                          <p:spTgt spid="35844">
                                            <p:txEl>
                                              <p:pRg st="4" end="4"/>
                                            </p:txEl>
                                          </p:spTgt>
                                        </p:tgtEl>
                                        <p:attrNameLst>
                                          <p:attrName>style.visibility</p:attrName>
                                        </p:attrNameLst>
                                      </p:cBhvr>
                                      <p:to>
                                        <p:strVal val="visible"/>
                                      </p:to>
                                    </p:set>
                                    <p:anim calcmode="lin" valueType="num">
                                      <p:cBhvr additive="none">
                                        <p:cTn id="47" dur="1000" fill="hold"/>
                                        <p:tgtEl>
                                          <p:spTgt spid="35844">
                                            <p:txEl>
                                              <p:pRg st="4" end="4"/>
                                            </p:txEl>
                                          </p:spTgt>
                                        </p:tgtEl>
                                        <p:attrNameLst>
                                          <p:attrName>ppt_w</p:attrName>
                                        </p:attrNameLst>
                                      </p:cBhvr>
                                      <p:tavLst>
                                        <p:tav tm="100000">
                                          <p:val>
                                            <p:strVal val="#ppt_w*0.70"/>
                                          </p:val>
                                        </p:tav>
                                        <p:tav>
                                          <p:val>
                                            <p:strVal val="#ppt_w"/>
                                          </p:val>
                                        </p:tav>
                                      </p:tavLst>
                                    </p:anim>
                                    <p:anim calcmode="lin" valueType="num">
                                      <p:cBhvr additive="none">
                                        <p:cTn id="48" dur="1000" fill="hold"/>
                                        <p:tgtEl>
                                          <p:spTgt spid="35844">
                                            <p:txEl>
                                              <p:pRg st="4" end="4"/>
                                            </p:txEl>
                                          </p:spTgt>
                                        </p:tgtEl>
                                        <p:attrNameLst>
                                          <p:attrName>ppt_h</p:attrName>
                                        </p:attrNameLst>
                                      </p:cBhvr>
                                      <p:tavLst>
                                        <p:tav tm="100000">
                                          <p:val>
                                            <p:strVal val="#ppt_h"/>
                                          </p:val>
                                        </p:tav>
                                        <p:tav>
                                          <p:val>
                                            <p:strVal val="#ppt_h"/>
                                          </p:val>
                                        </p:tav>
                                      </p:tavLst>
                                    </p:anim>
                                    <p:animEffect transition="in" filter="fade">
                                      <p:cBhvr additive="none">
                                        <p:cTn id="49" dur="1000"/>
                                        <p:tgtEl>
                                          <p:spTgt spid="358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3789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E90E0F75-0E5D-4CFA-A215-AC2F0B2A0E34}"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36</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37891" name="Text Box 2"/>
          <p:cNvSpPr txBox="1">
            <a:spLocks noChangeArrowheads="1"/>
          </p:cNvSpPr>
          <p:nvPr/>
        </p:nvSpPr>
        <p:spPr bwMode="auto">
          <a:xfrm>
            <a:off x="29686" y="2275126"/>
            <a:ext cx="7619922" cy="736759"/>
          </a:xfrm>
          <a:prstGeom prst="rect">
            <a:avLst/>
          </a:prstGeom>
          <a:gradFill rotWithShape="0">
            <a:gsLst>
              <a:gs pos="0">
                <a:srgbClr val="800080"/>
              </a:gs>
              <a:gs pos="100000">
                <a:srgbClr val="FFFFCC"/>
              </a:gs>
            </a:gsLst>
            <a:lin ang="5400000" scaled="1"/>
          </a:gradFill>
          <a:ln>
            <a:noFill/>
          </a:ln>
          <a:effectLst/>
          <a:extLs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4080" b="1" spc="0">
                <a:solidFill>
                  <a:srgbClr val="32098F"/>
                </a:solidFill>
                <a:effectLst>
                  <a:outerShdw blurRad="38100" dist="38100" dir="2700000" algn="tl">
                    <a:srgbClr val="000000">
                      <a:alpha val="43137"/>
                    </a:srgbClr>
                  </a:outerShdw>
                </a:effectLst>
                <a:cs typeface="Tahoma" pitchFamily="32" charset="0"/>
              </a:rPr>
              <a:t>تشمل عملية التخطيط</a:t>
            </a:r>
            <a:endParaRPr lang="en-US" altLang="ar-EG" sz="4080" b="1">
              <a:solidFill>
                <a:srgbClr val="32098F"/>
              </a:solidFill>
              <a:effectLst>
                <a:outerShdw blurRad="38100" dist="38100" dir="2700000" algn="tl">
                  <a:srgbClr val="000000">
                    <a:alpha val="43137"/>
                  </a:srgbClr>
                </a:outerShdw>
              </a:effectLst>
              <a:cs typeface="Tahoma" pitchFamily="32" charset="0"/>
            </a:endParaRPr>
          </a:p>
        </p:txBody>
      </p:sp>
      <p:sp>
        <p:nvSpPr>
          <p:cNvPr id="37892" name="Text Box 3" title=""/>
          <p:cNvSpPr txBox="1"/>
          <p:nvPr/>
        </p:nvSpPr>
        <p:spPr>
          <a:xfrm>
            <a:off x="2783760" y="3438287"/>
            <a:ext cx="4713367" cy="597773"/>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b="1">
                <a:solidFill>
                  <a:srgbClr val="C9FFFF"/>
                </a:solidFill>
                <a:latin typeface="Century Gothic" pitchFamily="32" charset="0"/>
                <a:cs typeface="Arial"/>
              </a:rPr>
              <a:t>البدء ببحوث التسويق</a:t>
            </a:r>
            <a:endParaRPr lang="en-US" altLang="ar-EG" sz="3400" b="1">
              <a:solidFill>
                <a:srgbClr val="C9FFFF"/>
              </a:solidFill>
              <a:latin typeface="Century Gothic" pitchFamily="32" charset="0"/>
              <a:cs typeface="Arial"/>
            </a:endParaRPr>
          </a:p>
        </p:txBody>
      </p:sp>
      <p:sp>
        <p:nvSpPr>
          <p:cNvPr id="37893" name="Text Box 4" title=""/>
          <p:cNvSpPr txBox="1"/>
          <p:nvPr/>
        </p:nvSpPr>
        <p:spPr>
          <a:xfrm>
            <a:off x="60722" y="4295140"/>
            <a:ext cx="7436405" cy="597774"/>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b="1">
                <a:solidFill>
                  <a:srgbClr val="C9FFFF"/>
                </a:solidFill>
                <a:latin typeface="Century Gothic" pitchFamily="32" charset="0"/>
                <a:cs typeface="Arial"/>
              </a:rPr>
              <a:t>الوقوف على مواضع القوة والضعف في الشركة</a:t>
            </a:r>
            <a:endParaRPr lang="en-US" altLang="ar-EG" sz="3400" b="1">
              <a:solidFill>
                <a:srgbClr val="C9FFFF"/>
              </a:solidFill>
              <a:latin typeface="Century Gothic" pitchFamily="32" charset="0"/>
              <a:cs typeface="Arial"/>
            </a:endParaRPr>
          </a:p>
        </p:txBody>
      </p:sp>
      <p:sp>
        <p:nvSpPr>
          <p:cNvPr id="37894" name="Text Box 5" title=""/>
          <p:cNvSpPr txBox="1"/>
          <p:nvPr/>
        </p:nvSpPr>
        <p:spPr>
          <a:xfrm>
            <a:off x="1928257" y="5151994"/>
            <a:ext cx="5568870" cy="597773"/>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b="1">
                <a:solidFill>
                  <a:srgbClr val="C9FFFF"/>
                </a:solidFill>
                <a:latin typeface="Century Gothic" pitchFamily="32" charset="0"/>
                <a:cs typeface="Arial"/>
              </a:rPr>
              <a:t>تحديد موضع الشركة في السوق</a:t>
            </a:r>
            <a:endParaRPr lang="en-US" altLang="ar-EG" sz="3400" b="1">
              <a:solidFill>
                <a:srgbClr val="C9FFFF"/>
              </a:solidFill>
              <a:latin typeface="Century Gothic" pitchFamily="32" charset="0"/>
              <a:cs typeface="Arial"/>
            </a:endParaRPr>
          </a:p>
        </p:txBody>
      </p:sp>
      <p:sp>
        <p:nvSpPr>
          <p:cNvPr id="37895" name="Text Box 6" title=""/>
          <p:cNvSpPr txBox="1"/>
          <p:nvPr/>
        </p:nvSpPr>
        <p:spPr>
          <a:xfrm>
            <a:off x="-275272" y="6008847"/>
            <a:ext cx="7772400" cy="1385809"/>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 pos="7637463"/>
              </a:tabLst>
            </a:pPr>
            <a:r>
              <a:rPr lang="ar-SA" altLang="ar-EG" sz="3400" b="1">
                <a:solidFill>
                  <a:srgbClr val="C9FFFF"/>
                </a:solidFill>
                <a:latin typeface="Century Gothic" pitchFamily="32" charset="0"/>
                <a:cs typeface="Arial"/>
              </a:rPr>
              <a:t>وضع الخطة التسويقية بالتركيز على مواقع القوة</a:t>
            </a:r>
            <a:r>
              <a:rPr lang="en-US" altLang="ar-EG" sz="3400" b="1">
                <a:solidFill>
                  <a:srgbClr val="C9FFFF"/>
                </a:solidFill>
                <a:latin typeface="Century Gothic" pitchFamily="32" charset="0"/>
                <a:cs typeface="Arial"/>
              </a:rPr>
              <a:t> </a:t>
            </a:r>
            <a:endParaRPr lang="en-US" altLang="ar-EG" sz="3400" b="1">
              <a:solidFill>
                <a:srgbClr val="C9FFFF"/>
              </a:solidFill>
              <a:latin typeface="Century Gothic" pitchFamily="32" charset="0"/>
              <a:cs typeface="Arial"/>
            </a:endParaRPr>
          </a:p>
          <a:p>
            <a:pPr marL="0" lvl="0" indent="0" eaLnBrk="1" hangingPunct="1">
              <a:spcBef>
                <a:spcPts val="2125"/>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 pos="763746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في الشركة</a:t>
            </a:r>
            <a:endParaRPr lang="en-US" altLang="ar-EG" sz="3400" b="1">
              <a:solidFill>
                <a:srgbClr val="C9FFFF"/>
              </a:solidFill>
              <a:latin typeface="Century Gothic" pitchFamily="32" charset="0"/>
              <a:cs typeface="Arial"/>
            </a:endParaRPr>
          </a:p>
        </p:txBody>
      </p:sp>
    </p:spTree>
  </p:cSld>
  <p:clrMapOvr>
    <a:masterClrMapping/>
  </p:clrMapOvr>
  <mc:AlternateContent>
    <mc:Choice xmlns:p14="http://schemas.microsoft.com/office/powerpoint/2010/main" Requires="p14">
      <p:transition spd="med" p14:dur="800">
        <p:circle/>
      </p:transition>
    </mc:Choice>
    <mc:Fallback>
      <p:transition spd="med">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dur="500" fill="hold" nodeType="clickEffect">
                                  <p:stCondLst>
                                    <p:cond delay="0"/>
                                  </p:stCondLst>
                                  <p:childTnLst>
                                    <p:set>
                                      <p:cBhvr additive="none">
                                        <p:cTn id="6" dur="1" fill="hold">
                                          <p:stCondLst>
                                            <p:cond delay="0"/>
                                          </p:stCondLst>
                                        </p:cTn>
                                        <p:tgtEl>
                                          <p:spTgt spid="37891"/>
                                        </p:tgtEl>
                                        <p:attrNameLst>
                                          <p:attrName>style.visibility</p:attrName>
                                        </p:attrNameLst>
                                      </p:cBhvr>
                                      <p:to>
                                        <p:strVal val="visible"/>
                                      </p:to>
                                    </p:set>
                                    <p:animEffect transition="in" filter="blinds(horizontal)">
                                      <p:cBhvr additive="none">
                                        <p:cTn id="7" dur="500"/>
                                        <p:tgtEl>
                                          <p:spTgt spid="378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dur="500" fill="hold" nodeType="clickEffect">
                                  <p:stCondLst>
                                    <p:cond delay="0"/>
                                  </p:stCondLst>
                                  <p:childTnLst>
                                    <p:set>
                                      <p:cBhvr additive="none">
                                        <p:cTn id="11" dur="1" fill="hold">
                                          <p:stCondLst>
                                            <p:cond delay="0"/>
                                          </p:stCondLst>
                                        </p:cTn>
                                        <p:tgtEl>
                                          <p:spTgt spid="37892"/>
                                        </p:tgtEl>
                                        <p:attrNameLst>
                                          <p:attrName>style.visibility</p:attrName>
                                        </p:attrNameLst>
                                      </p:cBhvr>
                                      <p:to>
                                        <p:strVal val="visible"/>
                                      </p:to>
                                    </p:set>
                                    <p:anim calcmode="lin" valueType="num">
                                      <p:cBhvr additive="none">
                                        <p:cTn id="12" dur="500" fill="hold"/>
                                        <p:tgtEl>
                                          <p:spTgt spid="37892"/>
                                        </p:tgtEl>
                                        <p:attrNameLst>
                                          <p:attrName>ppt_x</p:attrName>
                                        </p:attrNameLst>
                                      </p:cBhvr>
                                      <p:tavLst>
                                        <p:tav tm="100000">
                                          <p:val>
                                            <p:strVal val="#ppt_x"/>
                                          </p:val>
                                        </p:tav>
                                        <p:tav>
                                          <p:val>
                                            <p:strVal val="#ppt_x"/>
                                          </p:val>
                                        </p:tav>
                                      </p:tavLst>
                                    </p:anim>
                                    <p:anim calcmode="lin" valueType="num">
                                      <p:cBhvr additive="none">
                                        <p:cTn id="13" dur="500" fill="hold"/>
                                        <p:tgtEl>
                                          <p:spTgt spid="37892"/>
                                        </p:tgtEl>
                                        <p:attrNameLst>
                                          <p:attrName>ppt_y</p:attrName>
                                        </p:attrNameLst>
                                      </p:cBhvr>
                                      <p:tavLst>
                                        <p:tav tm="100000">
                                          <p:val>
                                            <p:strVal val="1+#ppt_h/2"/>
                                          </p:val>
                                        </p:tav>
                                        <p:tav>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dur="500" fill="hold" nodeType="clickEffect">
                                  <p:stCondLst>
                                    <p:cond delay="0"/>
                                  </p:stCondLst>
                                  <p:childTnLst>
                                    <p:set>
                                      <p:cBhvr additive="none">
                                        <p:cTn id="17" dur="1" fill="hold">
                                          <p:stCondLst>
                                            <p:cond delay="0"/>
                                          </p:stCondLst>
                                        </p:cTn>
                                        <p:tgtEl>
                                          <p:spTgt spid="37893"/>
                                        </p:tgtEl>
                                        <p:attrNameLst>
                                          <p:attrName>style.visibility</p:attrName>
                                        </p:attrNameLst>
                                      </p:cBhvr>
                                      <p:to>
                                        <p:strVal val="visible"/>
                                      </p:to>
                                    </p:set>
                                    <p:anim calcmode="lin" valueType="num">
                                      <p:cBhvr additive="none">
                                        <p:cTn id="18" dur="500" fill="hold"/>
                                        <p:tgtEl>
                                          <p:spTgt spid="37893"/>
                                        </p:tgtEl>
                                        <p:attrNameLst>
                                          <p:attrName>ppt_x</p:attrName>
                                        </p:attrNameLst>
                                      </p:cBhvr>
                                      <p:tavLst>
                                        <p:tav tm="100000">
                                          <p:val>
                                            <p:strVal val="#ppt_x"/>
                                          </p:val>
                                        </p:tav>
                                        <p:tav>
                                          <p:val>
                                            <p:strVal val="#ppt_x"/>
                                          </p:val>
                                        </p:tav>
                                      </p:tavLst>
                                    </p:anim>
                                    <p:anim calcmode="lin" valueType="num">
                                      <p:cBhvr additive="none">
                                        <p:cTn id="19" dur="500" fill="hold"/>
                                        <p:tgtEl>
                                          <p:spTgt spid="37893"/>
                                        </p:tgtEl>
                                        <p:attrNameLst>
                                          <p:attrName>ppt_y</p:attrName>
                                        </p:attrNameLst>
                                      </p:cBhvr>
                                      <p:tavLst>
                                        <p:tav tm="100000">
                                          <p:val>
                                            <p:strVal val="1+#ppt_h/2"/>
                                          </p:val>
                                        </p:tav>
                                        <p:tav>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dur="500" fill="hold" nodeType="clickEffect">
                                  <p:stCondLst>
                                    <p:cond delay="0"/>
                                  </p:stCondLst>
                                  <p:childTnLst>
                                    <p:set>
                                      <p:cBhvr additive="none">
                                        <p:cTn id="23" dur="1" fill="hold">
                                          <p:stCondLst>
                                            <p:cond delay="0"/>
                                          </p:stCondLst>
                                        </p:cTn>
                                        <p:tgtEl>
                                          <p:spTgt spid="37894"/>
                                        </p:tgtEl>
                                        <p:attrNameLst>
                                          <p:attrName>style.visibility</p:attrName>
                                        </p:attrNameLst>
                                      </p:cBhvr>
                                      <p:to>
                                        <p:strVal val="visible"/>
                                      </p:to>
                                    </p:set>
                                    <p:anim calcmode="lin" valueType="num">
                                      <p:cBhvr additive="none">
                                        <p:cTn id="24" dur="500" fill="hold"/>
                                        <p:tgtEl>
                                          <p:spTgt spid="37894"/>
                                        </p:tgtEl>
                                        <p:attrNameLst>
                                          <p:attrName>ppt_x</p:attrName>
                                        </p:attrNameLst>
                                      </p:cBhvr>
                                      <p:tavLst>
                                        <p:tav tm="100000">
                                          <p:val>
                                            <p:strVal val="#ppt_x"/>
                                          </p:val>
                                        </p:tav>
                                        <p:tav>
                                          <p:val>
                                            <p:strVal val="#ppt_x"/>
                                          </p:val>
                                        </p:tav>
                                      </p:tavLst>
                                    </p:anim>
                                    <p:anim calcmode="lin" valueType="num">
                                      <p:cBhvr additive="none">
                                        <p:cTn id="25" dur="500" fill="hold"/>
                                        <p:tgtEl>
                                          <p:spTgt spid="37894"/>
                                        </p:tgtEl>
                                        <p:attrNameLst>
                                          <p:attrName>ppt_y</p:attrName>
                                        </p:attrNameLst>
                                      </p:cBhvr>
                                      <p:tavLst>
                                        <p:tav tm="100000">
                                          <p:val>
                                            <p:strVal val="1+#ppt_h/2"/>
                                          </p:val>
                                        </p:tav>
                                        <p:tav>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dur="500" fill="hold" nodeType="clickEffect">
                                  <p:stCondLst>
                                    <p:cond delay="0"/>
                                  </p:stCondLst>
                                  <p:childTnLst>
                                    <p:set>
                                      <p:cBhvr additive="none">
                                        <p:cTn id="29" dur="1" fill="hold">
                                          <p:stCondLst>
                                            <p:cond delay="0"/>
                                          </p:stCondLst>
                                        </p:cTn>
                                        <p:tgtEl>
                                          <p:spTgt spid="37895"/>
                                        </p:tgtEl>
                                        <p:attrNameLst>
                                          <p:attrName>style.visibility</p:attrName>
                                        </p:attrNameLst>
                                      </p:cBhvr>
                                      <p:to>
                                        <p:strVal val="visible"/>
                                      </p:to>
                                    </p:set>
                                    <p:anim calcmode="lin" valueType="num">
                                      <p:cBhvr additive="none">
                                        <p:cTn id="30" dur="500" fill="hold"/>
                                        <p:tgtEl>
                                          <p:spTgt spid="37895"/>
                                        </p:tgtEl>
                                        <p:attrNameLst>
                                          <p:attrName>ppt_x</p:attrName>
                                        </p:attrNameLst>
                                      </p:cBhvr>
                                      <p:tavLst>
                                        <p:tav tm="100000">
                                          <p:val>
                                            <p:strVal val="#ppt_x"/>
                                          </p:val>
                                        </p:tav>
                                        <p:tav>
                                          <p:val>
                                            <p:strVal val="#ppt_x"/>
                                          </p:val>
                                        </p:tav>
                                      </p:tavLst>
                                    </p:anim>
                                    <p:anim calcmode="lin" valueType="num">
                                      <p:cBhvr additive="none">
                                        <p:cTn id="31" dur="500" fill="hold"/>
                                        <p:tgtEl>
                                          <p:spTgt spid="37895"/>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3993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8B419319-AA13-49A6-B747-C4C1C4479192}"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37</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39939" name="Text Box 2" title=""/>
          <p:cNvSpPr txBox="1"/>
          <p:nvPr/>
        </p:nvSpPr>
        <p:spPr>
          <a:xfrm>
            <a:off x="90408" y="2403316"/>
            <a:ext cx="7130097" cy="597774"/>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التنبؤ بحجم المبيعات المتوقعة</a:t>
            </a:r>
            <a:endParaRPr lang="en-US" altLang="ar-EG" sz="3400" b="1">
              <a:solidFill>
                <a:srgbClr val="C9FFFF"/>
              </a:solidFill>
              <a:latin typeface="Century Gothic" pitchFamily="32" charset="0"/>
              <a:cs typeface="Arial"/>
            </a:endParaRPr>
          </a:p>
        </p:txBody>
      </p:sp>
      <p:sp>
        <p:nvSpPr>
          <p:cNvPr id="39940" name="Text Box 3" title=""/>
          <p:cNvSpPr txBox="1"/>
          <p:nvPr/>
        </p:nvSpPr>
        <p:spPr>
          <a:xfrm>
            <a:off x="1343978" y="3334385"/>
            <a:ext cx="5876529" cy="597774"/>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تحديد استراتيجيات التسويق</a:t>
            </a:r>
            <a:endParaRPr lang="en-US" altLang="ar-EG" sz="3400" b="1">
              <a:solidFill>
                <a:srgbClr val="C9FFFF"/>
              </a:solidFill>
              <a:latin typeface="Century Gothic" pitchFamily="32" charset="0"/>
              <a:cs typeface="Arial"/>
            </a:endParaRPr>
          </a:p>
        </p:txBody>
      </p:sp>
      <p:sp>
        <p:nvSpPr>
          <p:cNvPr id="39941" name="Text Box 4" title=""/>
          <p:cNvSpPr txBox="1"/>
          <p:nvPr/>
        </p:nvSpPr>
        <p:spPr>
          <a:xfrm>
            <a:off x="886540" y="4266804"/>
            <a:ext cx="6333966" cy="597773"/>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وضع الموازنة الخاصة بالتسويق</a:t>
            </a:r>
            <a:endParaRPr lang="en-US" altLang="ar-EG" sz="3400" b="1">
              <a:solidFill>
                <a:srgbClr val="C9FFFF"/>
              </a:solidFill>
              <a:latin typeface="Century Gothic" pitchFamily="32" charset="0"/>
              <a:cs typeface="Arial"/>
            </a:endParaRPr>
          </a:p>
        </p:txBody>
      </p:sp>
      <p:sp>
        <p:nvSpPr>
          <p:cNvPr id="39942" name="Text Box 5" title=""/>
          <p:cNvSpPr txBox="1"/>
          <p:nvPr/>
        </p:nvSpPr>
        <p:spPr>
          <a:xfrm>
            <a:off x="978297" y="5199221"/>
            <a:ext cx="6242209" cy="597774"/>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تصميم المنتج</a:t>
            </a:r>
            <a:endParaRPr lang="en-US" altLang="ar-EG" sz="3400" b="1">
              <a:solidFill>
                <a:srgbClr val="C9FFFF"/>
              </a:solidFill>
              <a:latin typeface="Century Gothic" pitchFamily="32" charset="0"/>
              <a:cs typeface="Arial"/>
            </a:endParaRPr>
          </a:p>
        </p:txBody>
      </p:sp>
      <p:sp>
        <p:nvSpPr>
          <p:cNvPr id="39943" name="Text Box 6" title=""/>
          <p:cNvSpPr txBox="1"/>
          <p:nvPr/>
        </p:nvSpPr>
        <p:spPr>
          <a:xfrm>
            <a:off x="29686" y="6131640"/>
            <a:ext cx="7190820" cy="597773"/>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التنفيذ</a:t>
            </a:r>
            <a:endParaRPr lang="en-US" altLang="ar-EG" sz="3400" b="1">
              <a:solidFill>
                <a:srgbClr val="C9FFFF"/>
              </a:solidFill>
              <a:latin typeface="Century Gothic" pitchFamily="32" charset="0"/>
              <a:cs typeface="Arial"/>
            </a:endParaRPr>
          </a:p>
        </p:txBody>
      </p:sp>
      <p:sp>
        <p:nvSpPr>
          <p:cNvPr id="39944" name="Text Box 7" title=""/>
          <p:cNvSpPr txBox="1"/>
          <p:nvPr/>
        </p:nvSpPr>
        <p:spPr>
          <a:xfrm>
            <a:off x="457438" y="7064057"/>
            <a:ext cx="6763068" cy="597774"/>
          </a:xfrm>
          <a:prstGeom prst="rect">
            <a:avLst/>
          </a:prstGeom>
          <a:noFill/>
          <a:ln>
            <a:noFill/>
            <a:round/>
          </a:ln>
          <a:effectLst/>
        </p:spPr>
        <p:txBody>
          <a:bodyPr lIns="76500" tIns="39780" rIns="76500" bIns="3978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2125"/>
              </a:spcBef>
              <a:buClr>
                <a:srgbClr val="FFCC00"/>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a:solidFill>
                  <a:srgbClr val="C9FFFF"/>
                </a:solidFill>
                <a:latin typeface="Century Gothic" pitchFamily="32" charset="0"/>
                <a:cs typeface="Arial"/>
              </a:rPr>
              <a:t> </a:t>
            </a:r>
            <a:r>
              <a:rPr lang="ar-SA" altLang="ar-EG" sz="3400" b="1">
                <a:solidFill>
                  <a:srgbClr val="C9FFFF"/>
                </a:solidFill>
                <a:latin typeface="Century Gothic" pitchFamily="32" charset="0"/>
                <a:cs typeface="Arial"/>
              </a:rPr>
              <a:t>الرقابة والمتابعة للخطة</a:t>
            </a:r>
            <a:endParaRPr lang="en-US" altLang="ar-EG" sz="3400" b="1">
              <a:solidFill>
                <a:srgbClr val="C9FFFF"/>
              </a:solidFill>
              <a:latin typeface="Century Gothic" pitchFamily="32" charset="0"/>
              <a:cs typeface="Aria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dur="500" fill="hold" nodeType="clickEffect">
                                  <p:stCondLst>
                                    <p:cond delay="0"/>
                                  </p:stCondLst>
                                  <p:childTnLst>
                                    <p:set>
                                      <p:cBhvr additive="none">
                                        <p:cTn id="6" dur="1" fill="hold">
                                          <p:stCondLst>
                                            <p:cond delay="0"/>
                                          </p:stCondLst>
                                        </p:cTn>
                                        <p:tgtEl>
                                          <p:spTgt spid="39939"/>
                                        </p:tgtEl>
                                        <p:attrNameLst>
                                          <p:attrName>style.visibility</p:attrName>
                                        </p:attrNameLst>
                                      </p:cBhvr>
                                      <p:to>
                                        <p:strVal val="visible"/>
                                      </p:to>
                                    </p:set>
                                    <p:anim calcmode="lin" valueType="num">
                                      <p:cBhvr additive="none">
                                        <p:cTn id="7" dur="500" fill="hold"/>
                                        <p:tgtEl>
                                          <p:spTgt spid="39939"/>
                                        </p:tgtEl>
                                        <p:attrNameLst>
                                          <p:attrName>ppt_x</p:attrName>
                                        </p:attrNameLst>
                                      </p:cBhvr>
                                      <p:tavLst>
                                        <p:tav tm="100000">
                                          <p:val>
                                            <p:strVal val="#ppt_x"/>
                                          </p:val>
                                        </p:tav>
                                        <p:tav>
                                          <p:val>
                                            <p:strVal val="#ppt_x"/>
                                          </p:val>
                                        </p:tav>
                                      </p:tavLst>
                                    </p:anim>
                                    <p:anim calcmode="lin" valueType="num">
                                      <p:cBhvr additive="none">
                                        <p:cTn id="8" dur="500" fill="hold"/>
                                        <p:tgtEl>
                                          <p:spTgt spid="39939"/>
                                        </p:tgtEl>
                                        <p:attrNameLst>
                                          <p:attrName>ppt_y</p:attrName>
                                        </p:attrNameLst>
                                      </p:cBhvr>
                                      <p:tavLst>
                                        <p:tav tm="100000">
                                          <p:val>
                                            <p:strVal val="1+#ppt_h/2"/>
                                          </p:val>
                                        </p:tav>
                                        <p:tav>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dur="500" fill="hold" nodeType="clickEffect">
                                  <p:stCondLst>
                                    <p:cond delay="0"/>
                                  </p:stCondLst>
                                  <p:childTnLst>
                                    <p:set>
                                      <p:cBhvr additive="none">
                                        <p:cTn id="12" dur="1" fill="hold">
                                          <p:stCondLst>
                                            <p:cond delay="0"/>
                                          </p:stCondLst>
                                        </p:cTn>
                                        <p:tgtEl>
                                          <p:spTgt spid="39940"/>
                                        </p:tgtEl>
                                        <p:attrNameLst>
                                          <p:attrName>style.visibility</p:attrName>
                                        </p:attrNameLst>
                                      </p:cBhvr>
                                      <p:to>
                                        <p:strVal val="visible"/>
                                      </p:to>
                                    </p:set>
                                    <p:anim calcmode="lin" valueType="num">
                                      <p:cBhvr additive="none">
                                        <p:cTn id="13" dur="500" fill="hold"/>
                                        <p:tgtEl>
                                          <p:spTgt spid="39940"/>
                                        </p:tgtEl>
                                        <p:attrNameLst>
                                          <p:attrName>ppt_x</p:attrName>
                                        </p:attrNameLst>
                                      </p:cBhvr>
                                      <p:tavLst>
                                        <p:tav tm="100000">
                                          <p:val>
                                            <p:strVal val="#ppt_x"/>
                                          </p:val>
                                        </p:tav>
                                        <p:tav>
                                          <p:val>
                                            <p:strVal val="#ppt_x"/>
                                          </p:val>
                                        </p:tav>
                                      </p:tavLst>
                                    </p:anim>
                                    <p:anim calcmode="lin" valueType="num">
                                      <p:cBhvr additive="none">
                                        <p:cTn id="14" dur="500" fill="hold"/>
                                        <p:tgtEl>
                                          <p:spTgt spid="39940"/>
                                        </p:tgtEl>
                                        <p:attrNameLst>
                                          <p:attrName>ppt_y</p:attrName>
                                        </p:attrNameLst>
                                      </p:cBhvr>
                                      <p:tavLst>
                                        <p:tav tm="100000">
                                          <p:val>
                                            <p:strVal val="1+#ppt_h/2"/>
                                          </p:val>
                                        </p:tav>
                                        <p:tav>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dur="500" fill="hold" nodeType="clickEffect">
                                  <p:stCondLst>
                                    <p:cond delay="0"/>
                                  </p:stCondLst>
                                  <p:childTnLst>
                                    <p:set>
                                      <p:cBhvr additive="none">
                                        <p:cTn id="18" dur="1" fill="hold">
                                          <p:stCondLst>
                                            <p:cond delay="0"/>
                                          </p:stCondLst>
                                        </p:cTn>
                                        <p:tgtEl>
                                          <p:spTgt spid="39941"/>
                                        </p:tgtEl>
                                        <p:attrNameLst>
                                          <p:attrName>style.visibility</p:attrName>
                                        </p:attrNameLst>
                                      </p:cBhvr>
                                      <p:to>
                                        <p:strVal val="visible"/>
                                      </p:to>
                                    </p:set>
                                    <p:anim calcmode="lin" valueType="num">
                                      <p:cBhvr additive="none">
                                        <p:cTn id="19" dur="500" fill="hold"/>
                                        <p:tgtEl>
                                          <p:spTgt spid="39941"/>
                                        </p:tgtEl>
                                        <p:attrNameLst>
                                          <p:attrName>ppt_x</p:attrName>
                                        </p:attrNameLst>
                                      </p:cBhvr>
                                      <p:tavLst>
                                        <p:tav tm="100000">
                                          <p:val>
                                            <p:strVal val="#ppt_x"/>
                                          </p:val>
                                        </p:tav>
                                        <p:tav>
                                          <p:val>
                                            <p:strVal val="#ppt_x"/>
                                          </p:val>
                                        </p:tav>
                                      </p:tavLst>
                                    </p:anim>
                                    <p:anim calcmode="lin" valueType="num">
                                      <p:cBhvr additive="none">
                                        <p:cTn id="20" dur="500" fill="hold"/>
                                        <p:tgtEl>
                                          <p:spTgt spid="39941"/>
                                        </p:tgtEl>
                                        <p:attrNameLst>
                                          <p:attrName>ppt_y</p:attrName>
                                        </p:attrNameLst>
                                      </p:cBhvr>
                                      <p:tavLst>
                                        <p:tav tm="100000">
                                          <p:val>
                                            <p:strVal val="1+#ppt_h/2"/>
                                          </p:val>
                                        </p:tav>
                                        <p:tav>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dur="500" fill="hold" nodeType="clickEffect">
                                  <p:stCondLst>
                                    <p:cond delay="0"/>
                                  </p:stCondLst>
                                  <p:childTnLst>
                                    <p:set>
                                      <p:cBhvr additive="none">
                                        <p:cTn id="24" dur="1" fill="hold">
                                          <p:stCondLst>
                                            <p:cond delay="0"/>
                                          </p:stCondLst>
                                        </p:cTn>
                                        <p:tgtEl>
                                          <p:spTgt spid="39942"/>
                                        </p:tgtEl>
                                        <p:attrNameLst>
                                          <p:attrName>style.visibility</p:attrName>
                                        </p:attrNameLst>
                                      </p:cBhvr>
                                      <p:to>
                                        <p:strVal val="visible"/>
                                      </p:to>
                                    </p:set>
                                    <p:anim calcmode="lin" valueType="num">
                                      <p:cBhvr additive="none">
                                        <p:cTn id="25" dur="500" fill="hold"/>
                                        <p:tgtEl>
                                          <p:spTgt spid="39942"/>
                                        </p:tgtEl>
                                        <p:attrNameLst>
                                          <p:attrName>ppt_x</p:attrName>
                                        </p:attrNameLst>
                                      </p:cBhvr>
                                      <p:tavLst>
                                        <p:tav tm="100000">
                                          <p:val>
                                            <p:strVal val="#ppt_x"/>
                                          </p:val>
                                        </p:tav>
                                        <p:tav>
                                          <p:val>
                                            <p:strVal val="#ppt_x"/>
                                          </p:val>
                                        </p:tav>
                                      </p:tavLst>
                                    </p:anim>
                                    <p:anim calcmode="lin" valueType="num">
                                      <p:cBhvr additive="none">
                                        <p:cTn id="26" dur="500" fill="hold"/>
                                        <p:tgtEl>
                                          <p:spTgt spid="39942"/>
                                        </p:tgtEl>
                                        <p:attrNameLst>
                                          <p:attrName>ppt_y</p:attrName>
                                        </p:attrNameLst>
                                      </p:cBhvr>
                                      <p:tavLst>
                                        <p:tav tm="100000">
                                          <p:val>
                                            <p:strVal val="1+#ppt_h/2"/>
                                          </p:val>
                                        </p:tav>
                                        <p:tav>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dur="500" fill="hold" nodeType="clickEffect">
                                  <p:stCondLst>
                                    <p:cond delay="0"/>
                                  </p:stCondLst>
                                  <p:childTnLst>
                                    <p:set>
                                      <p:cBhvr additive="none">
                                        <p:cTn id="30" dur="1" fill="hold">
                                          <p:stCondLst>
                                            <p:cond delay="0"/>
                                          </p:stCondLst>
                                        </p:cTn>
                                        <p:tgtEl>
                                          <p:spTgt spid="39943"/>
                                        </p:tgtEl>
                                        <p:attrNameLst>
                                          <p:attrName>style.visibility</p:attrName>
                                        </p:attrNameLst>
                                      </p:cBhvr>
                                      <p:to>
                                        <p:strVal val="visible"/>
                                      </p:to>
                                    </p:set>
                                    <p:anim calcmode="lin" valueType="num">
                                      <p:cBhvr additive="none">
                                        <p:cTn id="31" dur="500" fill="hold"/>
                                        <p:tgtEl>
                                          <p:spTgt spid="39943"/>
                                        </p:tgtEl>
                                        <p:attrNameLst>
                                          <p:attrName>ppt_x</p:attrName>
                                        </p:attrNameLst>
                                      </p:cBhvr>
                                      <p:tavLst>
                                        <p:tav tm="100000">
                                          <p:val>
                                            <p:strVal val="#ppt_x"/>
                                          </p:val>
                                        </p:tav>
                                        <p:tav>
                                          <p:val>
                                            <p:strVal val="#ppt_x"/>
                                          </p:val>
                                        </p:tav>
                                      </p:tavLst>
                                    </p:anim>
                                    <p:anim calcmode="lin" valueType="num">
                                      <p:cBhvr additive="none">
                                        <p:cTn id="32" dur="500" fill="hold"/>
                                        <p:tgtEl>
                                          <p:spTgt spid="39943"/>
                                        </p:tgtEl>
                                        <p:attrNameLst>
                                          <p:attrName>ppt_y</p:attrName>
                                        </p:attrNameLst>
                                      </p:cBhvr>
                                      <p:tavLst>
                                        <p:tav tm="100000">
                                          <p:val>
                                            <p:strVal val="1+#ppt_h/2"/>
                                          </p:val>
                                        </p:tav>
                                        <p:tav>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dur="500" fill="hold" nodeType="clickEffect">
                                  <p:stCondLst>
                                    <p:cond delay="0"/>
                                  </p:stCondLst>
                                  <p:childTnLst>
                                    <p:set>
                                      <p:cBhvr additive="none">
                                        <p:cTn id="36" dur="1" fill="hold">
                                          <p:stCondLst>
                                            <p:cond delay="0"/>
                                          </p:stCondLst>
                                        </p:cTn>
                                        <p:tgtEl>
                                          <p:spTgt spid="39944"/>
                                        </p:tgtEl>
                                        <p:attrNameLst>
                                          <p:attrName>style.visibility</p:attrName>
                                        </p:attrNameLst>
                                      </p:cBhvr>
                                      <p:to>
                                        <p:strVal val="visible"/>
                                      </p:to>
                                    </p:set>
                                    <p:anim calcmode="lin" valueType="num">
                                      <p:cBhvr additive="none">
                                        <p:cTn id="37" dur="500" fill="hold"/>
                                        <p:tgtEl>
                                          <p:spTgt spid="39944"/>
                                        </p:tgtEl>
                                        <p:attrNameLst>
                                          <p:attrName>ppt_x</p:attrName>
                                        </p:attrNameLst>
                                      </p:cBhvr>
                                      <p:tavLst>
                                        <p:tav tm="100000">
                                          <p:val>
                                            <p:strVal val="#ppt_x"/>
                                          </p:val>
                                        </p:tav>
                                        <p:tav>
                                          <p:val>
                                            <p:strVal val="#ppt_x"/>
                                          </p:val>
                                        </p:tav>
                                      </p:tavLst>
                                    </p:anim>
                                    <p:anim calcmode="lin" valueType="num">
                                      <p:cBhvr additive="none">
                                        <p:cTn id="38" dur="500" fill="hold"/>
                                        <p:tgtEl>
                                          <p:spTgt spid="39944"/>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4198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A6B08A3-8D26-4ED5-A7D6-852CF38F350A}"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38</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41987" name="Text Box 2"/>
          <p:cNvSpPr txBox="1">
            <a:spLocks noChangeArrowheads="1"/>
          </p:cNvSpPr>
          <p:nvPr/>
        </p:nvSpPr>
        <p:spPr bwMode="auto">
          <a:xfrm>
            <a:off x="213201" y="2397919"/>
            <a:ext cx="7283927" cy="673339"/>
          </a:xfrm>
          <a:prstGeom prst="rect">
            <a:avLst/>
          </a:prstGeom>
          <a:gradFill rotWithShape="0">
            <a:gsLst>
              <a:gs pos="0">
                <a:srgbClr val="FFCCFF"/>
              </a:gs>
              <a:gs pos="100000">
                <a:srgbClr val="D4D4E2"/>
              </a:gs>
            </a:gsLst>
            <a:lin ang="5400000" scaled="1"/>
          </a:gradFill>
          <a:ln>
            <a:noFill/>
          </a:ln>
          <a:effectLst/>
          <a:extLs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b="1" spc="0">
                <a:solidFill>
                  <a:srgbClr val="FF00FF"/>
                </a:solidFill>
                <a:effectLst>
                  <a:outerShdw blurRad="38100" dist="38100" dir="2700000" algn="tl">
                    <a:srgbClr val="000000"/>
                  </a:outerShdw>
                </a:effectLst>
                <a:cs typeface="Tahoma" pitchFamily="32" charset="0"/>
              </a:rPr>
              <a:t>مجالات بحوث التسويق</a:t>
            </a:r>
            <a:endParaRPr lang="en-US" altLang="ar-EG" sz="3740" b="1">
              <a:solidFill>
                <a:srgbClr val="FF00FF"/>
              </a:solidFill>
              <a:effectLst>
                <a:outerShdw blurRad="38100" dist="38100" dir="2700000" algn="tl">
                  <a:srgbClr val="000000"/>
                </a:outerShdw>
              </a:effectLst>
              <a:cs typeface="Tahoma" pitchFamily="32" charset="0"/>
            </a:endParaRPr>
          </a:p>
        </p:txBody>
      </p:sp>
      <p:sp>
        <p:nvSpPr>
          <p:cNvPr id="41988" name="Text Box 3"/>
          <p:cNvSpPr txBox="1">
            <a:spLocks noChangeArrowheads="1"/>
          </p:cNvSpPr>
          <p:nvPr/>
        </p:nvSpPr>
        <p:spPr bwMode="auto">
          <a:xfrm>
            <a:off x="519510" y="3988832"/>
            <a:ext cx="6606540" cy="3610928"/>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spcBef>
                <a:spcPts val="680"/>
              </a:spcBef>
              <a:buClr>
                <a:srgbClr val="FF9933"/>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حجم وطبيعة السوق</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30000"/>
              </a:lnSpc>
              <a:spcBef>
                <a:spcPts val="680"/>
              </a:spcBef>
              <a:buClr>
                <a:srgbClr val="FF9933"/>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تحديد الأسواق الرئيسية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30000"/>
              </a:lnSpc>
              <a:spcBef>
                <a:spcPts val="680"/>
              </a:spcBef>
              <a:buClr>
                <a:srgbClr val="FF9933"/>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معرفة اتجاهات السوق</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30000"/>
              </a:lnSpc>
              <a:spcBef>
                <a:spcPts val="680"/>
              </a:spcBef>
              <a:buClr>
                <a:srgbClr val="FF9933"/>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تحديد الحصة السوقية للشركة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30000"/>
              </a:lnSpc>
              <a:spcBef>
                <a:spcPts val="680"/>
              </a:spcBef>
              <a:buClr>
                <a:srgbClr val="FF9933"/>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معرفة عدد عملاء الشركة وطبيعتهم</a:t>
            </a:r>
            <a:endParaRPr lang="en-US" altLang="ar-EG" sz="2720" b="1">
              <a:solidFill>
                <a:srgbClr val="FFFF99"/>
              </a:solidFill>
              <a:effectLst>
                <a:outerShdw blurRad="38100" dist="38100" dir="2700000" algn="tl">
                  <a:srgbClr val="000000"/>
                </a:outerShdw>
              </a:effectLst>
              <a:cs typeface="Tahoma" pitchFamily="32" charset="0"/>
            </a:endParaRPr>
          </a:p>
        </p:txBody>
      </p:sp>
      <p:sp>
        <p:nvSpPr>
          <p:cNvPr id="41989" name="Text Box 4"/>
          <p:cNvSpPr txBox="1">
            <a:spLocks noChangeArrowheads="1"/>
          </p:cNvSpPr>
          <p:nvPr/>
        </p:nvSpPr>
        <p:spPr bwMode="auto">
          <a:xfrm>
            <a:off x="2600246" y="3254772"/>
            <a:ext cx="4469130" cy="5977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sp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spcBef>
                <a:spcPts val="2125"/>
              </a:spcBef>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spc="0">
                <a:solidFill>
                  <a:srgbClr val="FFCC00"/>
                </a:solidFill>
                <a:effectLst>
                  <a:outerShdw blurRad="38100" dist="38100" dir="2700000" algn="tl">
                    <a:srgbClr val="000000"/>
                  </a:outerShdw>
                </a:effectLst>
                <a:cs typeface="Tahoma" pitchFamily="32" charset="0"/>
              </a:rPr>
              <a:t>1)  </a:t>
            </a:r>
            <a:r>
              <a:rPr lang="ar-SA" altLang="ar-EG" sz="3400" b="1" spc="0">
                <a:solidFill>
                  <a:srgbClr val="FFCC00"/>
                </a:solidFill>
                <a:effectLst>
                  <a:outerShdw blurRad="38100" dist="38100" dir="2700000" algn="tl">
                    <a:srgbClr val="000000"/>
                  </a:outerShdw>
                </a:effectLst>
                <a:cs typeface="Tahoma" pitchFamily="32" charset="0"/>
              </a:rPr>
              <a:t>بحوث السوق</a:t>
            </a:r>
            <a:endParaRPr lang="en-US" altLang="ar-EG" sz="340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dur="2000" fill="hold" nodeType="clickEffect">
                                  <p:stCondLst>
                                    <p:cond delay="0"/>
                                  </p:stCondLst>
                                  <p:childTnLst>
                                    <p:set>
                                      <p:cBhvr additive="none">
                                        <p:cTn id="6" dur="1" fill="hold">
                                          <p:stCondLst>
                                            <p:cond delay="0"/>
                                          </p:stCondLst>
                                        </p:cTn>
                                        <p:tgtEl>
                                          <p:spTgt spid="41987"/>
                                        </p:tgtEl>
                                        <p:attrNameLst>
                                          <p:attrName>style.visibility</p:attrName>
                                        </p:attrNameLst>
                                      </p:cBhvr>
                                      <p:to>
                                        <p:strVal val="visible"/>
                                      </p:to>
                                    </p:set>
                                    <p:animEffect transition="in" filter="wheel(4)">
                                      <p:cBhvr additive="none">
                                        <p:cTn id="7" dur="2000"/>
                                        <p:tgtEl>
                                          <p:spTgt spid="419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dur="1000" fill="hold" nodeType="clickEffect">
                                  <p:stCondLst>
                                    <p:cond delay="0"/>
                                  </p:stCondLst>
                                  <p:childTnLst>
                                    <p:set>
                                      <p:cBhvr additive="none">
                                        <p:cTn id="11" dur="1" fill="hold">
                                          <p:stCondLst>
                                            <p:cond delay="0"/>
                                          </p:stCondLst>
                                        </p:cTn>
                                        <p:tgtEl>
                                          <p:spTgt spid="41988"/>
                                        </p:tgtEl>
                                        <p:attrNameLst>
                                          <p:attrName>style.visibility</p:attrName>
                                        </p:attrNameLst>
                                      </p:cBhvr>
                                      <p:to>
                                        <p:strVal val="visible"/>
                                      </p:to>
                                    </p:set>
                                    <p:anim calcmode="lin" valueType="num">
                                      <p:cBhvr additive="none">
                                        <p:cTn id="12" dur="1000" fill="hold"/>
                                        <p:tgtEl>
                                          <p:spTgt spid="41988"/>
                                        </p:tgtEl>
                                        <p:attrNameLst>
                                          <p:attrName>ppt_w</p:attrName>
                                        </p:attrNameLst>
                                      </p:cBhvr>
                                      <p:tavLst>
                                        <p:tav tm="100000">
                                          <p:val>
                                            <p:strVal val="#ppt_w*0.70"/>
                                          </p:val>
                                        </p:tav>
                                        <p:tav>
                                          <p:val>
                                            <p:strVal val="#ppt_w"/>
                                          </p:val>
                                        </p:tav>
                                      </p:tavLst>
                                    </p:anim>
                                    <p:anim calcmode="lin" valueType="num">
                                      <p:cBhvr additive="none">
                                        <p:cTn id="13" dur="1000" fill="hold"/>
                                        <p:tgtEl>
                                          <p:spTgt spid="41988"/>
                                        </p:tgtEl>
                                        <p:attrNameLst>
                                          <p:attrName>ppt_h</p:attrName>
                                        </p:attrNameLst>
                                      </p:cBhvr>
                                      <p:tavLst>
                                        <p:tav tm="100000">
                                          <p:val>
                                            <p:strVal val="#ppt_h"/>
                                          </p:val>
                                        </p:tav>
                                        <p:tav>
                                          <p:val>
                                            <p:strVal val="#ppt_h"/>
                                          </p:val>
                                        </p:tav>
                                      </p:tavLst>
                                    </p:anim>
                                    <p:animEffect transition="in" filter="fade">
                                      <p:cBhvr additive="none">
                                        <p:cTn id="14" dur="1000"/>
                                        <p:tgtEl>
                                          <p:spTgt spid="4198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dur="1000" fill="hold" nodeType="clickEffect">
                                  <p:stCondLst>
                                    <p:cond delay="0"/>
                                  </p:stCondLst>
                                  <p:childTnLst>
                                    <p:set>
                                      <p:cBhvr additive="none">
                                        <p:cTn id="18" dur="1" fill="hold">
                                          <p:stCondLst>
                                            <p:cond delay="0"/>
                                          </p:stCondLst>
                                        </p:cTn>
                                        <p:tgtEl>
                                          <p:spTgt spid="41988">
                                            <p:txEl>
                                              <p:pRg st="0" end="0"/>
                                            </p:txEl>
                                          </p:spTgt>
                                        </p:tgtEl>
                                        <p:attrNameLst>
                                          <p:attrName>style.visibility</p:attrName>
                                        </p:attrNameLst>
                                      </p:cBhvr>
                                      <p:to>
                                        <p:strVal val="visible"/>
                                      </p:to>
                                    </p:set>
                                    <p:anim calcmode="lin" valueType="num">
                                      <p:cBhvr additive="none">
                                        <p:cTn id="19" dur="1000" fill="hold"/>
                                        <p:tgtEl>
                                          <p:spTgt spid="41988">
                                            <p:txEl>
                                              <p:pRg st="0" end="0"/>
                                            </p:txEl>
                                          </p:spTgt>
                                        </p:tgtEl>
                                        <p:attrNameLst>
                                          <p:attrName>ppt_w</p:attrName>
                                        </p:attrNameLst>
                                      </p:cBhvr>
                                      <p:tavLst>
                                        <p:tav tm="100000">
                                          <p:val>
                                            <p:strVal val="#ppt_w*0.70"/>
                                          </p:val>
                                        </p:tav>
                                        <p:tav>
                                          <p:val>
                                            <p:strVal val="#ppt_w"/>
                                          </p:val>
                                        </p:tav>
                                      </p:tavLst>
                                    </p:anim>
                                    <p:anim calcmode="lin" valueType="num">
                                      <p:cBhvr additive="none">
                                        <p:cTn id="20" dur="1000" fill="hold"/>
                                        <p:tgtEl>
                                          <p:spTgt spid="41988">
                                            <p:txEl>
                                              <p:pRg st="0" end="0"/>
                                            </p:txEl>
                                          </p:spTgt>
                                        </p:tgtEl>
                                        <p:attrNameLst>
                                          <p:attrName>ppt_h</p:attrName>
                                        </p:attrNameLst>
                                      </p:cBhvr>
                                      <p:tavLst>
                                        <p:tav tm="100000">
                                          <p:val>
                                            <p:strVal val="#ppt_h"/>
                                          </p:val>
                                        </p:tav>
                                        <p:tav>
                                          <p:val>
                                            <p:strVal val="#ppt_h"/>
                                          </p:val>
                                        </p:tav>
                                      </p:tavLst>
                                    </p:anim>
                                    <p:animEffect transition="in" filter="fade">
                                      <p:cBhvr additive="none">
                                        <p:cTn id="21" dur="1000"/>
                                        <p:tgtEl>
                                          <p:spTgt spid="41988">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5" presetClass="entr" presetSubtype="0" dur="1000" fill="hold" nodeType="clickEffect">
                                  <p:stCondLst>
                                    <p:cond delay="0"/>
                                  </p:stCondLst>
                                  <p:childTnLst>
                                    <p:set>
                                      <p:cBhvr additive="none">
                                        <p:cTn id="25" dur="1" fill="hold">
                                          <p:stCondLst>
                                            <p:cond delay="0"/>
                                          </p:stCondLst>
                                        </p:cTn>
                                        <p:tgtEl>
                                          <p:spTgt spid="41988">
                                            <p:txEl>
                                              <p:pRg st="1" end="1"/>
                                            </p:txEl>
                                          </p:spTgt>
                                        </p:tgtEl>
                                        <p:attrNameLst>
                                          <p:attrName>style.visibility</p:attrName>
                                        </p:attrNameLst>
                                      </p:cBhvr>
                                      <p:to>
                                        <p:strVal val="visible"/>
                                      </p:to>
                                    </p:set>
                                    <p:anim calcmode="lin" valueType="num">
                                      <p:cBhvr additive="none">
                                        <p:cTn id="26" dur="1000" fill="hold"/>
                                        <p:tgtEl>
                                          <p:spTgt spid="41988">
                                            <p:txEl>
                                              <p:pRg st="1" end="1"/>
                                            </p:txEl>
                                          </p:spTgt>
                                        </p:tgtEl>
                                        <p:attrNameLst>
                                          <p:attrName>ppt_w</p:attrName>
                                        </p:attrNameLst>
                                      </p:cBhvr>
                                      <p:tavLst>
                                        <p:tav tm="100000">
                                          <p:val>
                                            <p:strVal val="#ppt_w*0.70"/>
                                          </p:val>
                                        </p:tav>
                                        <p:tav>
                                          <p:val>
                                            <p:strVal val="#ppt_w"/>
                                          </p:val>
                                        </p:tav>
                                      </p:tavLst>
                                    </p:anim>
                                    <p:anim calcmode="lin" valueType="num">
                                      <p:cBhvr additive="none">
                                        <p:cTn id="27" dur="1000" fill="hold"/>
                                        <p:tgtEl>
                                          <p:spTgt spid="41988">
                                            <p:txEl>
                                              <p:pRg st="1" end="1"/>
                                            </p:txEl>
                                          </p:spTgt>
                                        </p:tgtEl>
                                        <p:attrNameLst>
                                          <p:attrName>ppt_h</p:attrName>
                                        </p:attrNameLst>
                                      </p:cBhvr>
                                      <p:tavLst>
                                        <p:tav tm="100000">
                                          <p:val>
                                            <p:strVal val="#ppt_h"/>
                                          </p:val>
                                        </p:tav>
                                        <p:tav>
                                          <p:val>
                                            <p:strVal val="#ppt_h"/>
                                          </p:val>
                                        </p:tav>
                                      </p:tavLst>
                                    </p:anim>
                                    <p:animEffect transition="in" filter="fade">
                                      <p:cBhvr additive="none">
                                        <p:cTn id="28" dur="1000"/>
                                        <p:tgtEl>
                                          <p:spTgt spid="41988">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5" presetClass="entr" presetSubtype="0" dur="1000" fill="hold" nodeType="clickEffect">
                                  <p:stCondLst>
                                    <p:cond delay="0"/>
                                  </p:stCondLst>
                                  <p:childTnLst>
                                    <p:set>
                                      <p:cBhvr additive="none">
                                        <p:cTn id="32" dur="1" fill="hold">
                                          <p:stCondLst>
                                            <p:cond delay="0"/>
                                          </p:stCondLst>
                                        </p:cTn>
                                        <p:tgtEl>
                                          <p:spTgt spid="41988">
                                            <p:txEl>
                                              <p:pRg st="2" end="2"/>
                                            </p:txEl>
                                          </p:spTgt>
                                        </p:tgtEl>
                                        <p:attrNameLst>
                                          <p:attrName>style.visibility</p:attrName>
                                        </p:attrNameLst>
                                      </p:cBhvr>
                                      <p:to>
                                        <p:strVal val="visible"/>
                                      </p:to>
                                    </p:set>
                                    <p:anim calcmode="lin" valueType="num">
                                      <p:cBhvr additive="none">
                                        <p:cTn id="33" dur="1000" fill="hold"/>
                                        <p:tgtEl>
                                          <p:spTgt spid="41988">
                                            <p:txEl>
                                              <p:pRg st="2" end="2"/>
                                            </p:txEl>
                                          </p:spTgt>
                                        </p:tgtEl>
                                        <p:attrNameLst>
                                          <p:attrName>ppt_w</p:attrName>
                                        </p:attrNameLst>
                                      </p:cBhvr>
                                      <p:tavLst>
                                        <p:tav tm="100000">
                                          <p:val>
                                            <p:strVal val="#ppt_w*0.70"/>
                                          </p:val>
                                        </p:tav>
                                        <p:tav>
                                          <p:val>
                                            <p:strVal val="#ppt_w"/>
                                          </p:val>
                                        </p:tav>
                                      </p:tavLst>
                                    </p:anim>
                                    <p:anim calcmode="lin" valueType="num">
                                      <p:cBhvr additive="none">
                                        <p:cTn id="34" dur="1000" fill="hold"/>
                                        <p:tgtEl>
                                          <p:spTgt spid="41988">
                                            <p:txEl>
                                              <p:pRg st="2" end="2"/>
                                            </p:txEl>
                                          </p:spTgt>
                                        </p:tgtEl>
                                        <p:attrNameLst>
                                          <p:attrName>ppt_h</p:attrName>
                                        </p:attrNameLst>
                                      </p:cBhvr>
                                      <p:tavLst>
                                        <p:tav tm="100000">
                                          <p:val>
                                            <p:strVal val="#ppt_h"/>
                                          </p:val>
                                        </p:tav>
                                        <p:tav>
                                          <p:val>
                                            <p:strVal val="#ppt_h"/>
                                          </p:val>
                                        </p:tav>
                                      </p:tavLst>
                                    </p:anim>
                                    <p:animEffect transition="in" filter="fade">
                                      <p:cBhvr additive="none">
                                        <p:cTn id="35" dur="1000"/>
                                        <p:tgtEl>
                                          <p:spTgt spid="41988">
                                            <p:txEl>
                                              <p:pRg st="2" end="2"/>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5" presetClass="entr" presetSubtype="0" dur="1000" fill="hold" nodeType="clickEffect">
                                  <p:stCondLst>
                                    <p:cond delay="0"/>
                                  </p:stCondLst>
                                  <p:childTnLst>
                                    <p:set>
                                      <p:cBhvr additive="none">
                                        <p:cTn id="39" dur="1" fill="hold">
                                          <p:stCondLst>
                                            <p:cond delay="0"/>
                                          </p:stCondLst>
                                        </p:cTn>
                                        <p:tgtEl>
                                          <p:spTgt spid="41988">
                                            <p:txEl>
                                              <p:pRg st="3" end="3"/>
                                            </p:txEl>
                                          </p:spTgt>
                                        </p:tgtEl>
                                        <p:attrNameLst>
                                          <p:attrName>style.visibility</p:attrName>
                                        </p:attrNameLst>
                                      </p:cBhvr>
                                      <p:to>
                                        <p:strVal val="visible"/>
                                      </p:to>
                                    </p:set>
                                    <p:anim calcmode="lin" valueType="num">
                                      <p:cBhvr additive="none">
                                        <p:cTn id="40" dur="1000" fill="hold"/>
                                        <p:tgtEl>
                                          <p:spTgt spid="41988">
                                            <p:txEl>
                                              <p:pRg st="3" end="3"/>
                                            </p:txEl>
                                          </p:spTgt>
                                        </p:tgtEl>
                                        <p:attrNameLst>
                                          <p:attrName>ppt_w</p:attrName>
                                        </p:attrNameLst>
                                      </p:cBhvr>
                                      <p:tavLst>
                                        <p:tav tm="100000">
                                          <p:val>
                                            <p:strVal val="#ppt_w*0.70"/>
                                          </p:val>
                                        </p:tav>
                                        <p:tav>
                                          <p:val>
                                            <p:strVal val="#ppt_w"/>
                                          </p:val>
                                        </p:tav>
                                      </p:tavLst>
                                    </p:anim>
                                    <p:anim calcmode="lin" valueType="num">
                                      <p:cBhvr additive="none">
                                        <p:cTn id="41" dur="1000" fill="hold"/>
                                        <p:tgtEl>
                                          <p:spTgt spid="41988">
                                            <p:txEl>
                                              <p:pRg st="3" end="3"/>
                                            </p:txEl>
                                          </p:spTgt>
                                        </p:tgtEl>
                                        <p:attrNameLst>
                                          <p:attrName>ppt_h</p:attrName>
                                        </p:attrNameLst>
                                      </p:cBhvr>
                                      <p:tavLst>
                                        <p:tav tm="100000">
                                          <p:val>
                                            <p:strVal val="#ppt_h"/>
                                          </p:val>
                                        </p:tav>
                                        <p:tav>
                                          <p:val>
                                            <p:strVal val="#ppt_h"/>
                                          </p:val>
                                        </p:tav>
                                      </p:tavLst>
                                    </p:anim>
                                    <p:animEffect transition="in" filter="fade">
                                      <p:cBhvr additive="none">
                                        <p:cTn id="42" dur="1000"/>
                                        <p:tgtEl>
                                          <p:spTgt spid="41988">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presetSubtype="0" dur="1000" fill="hold" nodeType="clickEffect">
                                  <p:stCondLst>
                                    <p:cond delay="0"/>
                                  </p:stCondLst>
                                  <p:childTnLst>
                                    <p:set>
                                      <p:cBhvr additive="none">
                                        <p:cTn id="46" dur="1" fill="hold">
                                          <p:stCondLst>
                                            <p:cond delay="0"/>
                                          </p:stCondLst>
                                        </p:cTn>
                                        <p:tgtEl>
                                          <p:spTgt spid="41988">
                                            <p:txEl>
                                              <p:pRg st="4" end="4"/>
                                            </p:txEl>
                                          </p:spTgt>
                                        </p:tgtEl>
                                        <p:attrNameLst>
                                          <p:attrName>style.visibility</p:attrName>
                                        </p:attrNameLst>
                                      </p:cBhvr>
                                      <p:to>
                                        <p:strVal val="visible"/>
                                      </p:to>
                                    </p:set>
                                    <p:anim calcmode="lin" valueType="num">
                                      <p:cBhvr additive="none">
                                        <p:cTn id="47" dur="1000" fill="hold"/>
                                        <p:tgtEl>
                                          <p:spTgt spid="41988">
                                            <p:txEl>
                                              <p:pRg st="4" end="4"/>
                                            </p:txEl>
                                          </p:spTgt>
                                        </p:tgtEl>
                                        <p:attrNameLst>
                                          <p:attrName>ppt_w</p:attrName>
                                        </p:attrNameLst>
                                      </p:cBhvr>
                                      <p:tavLst>
                                        <p:tav tm="100000">
                                          <p:val>
                                            <p:strVal val="#ppt_w*0.70"/>
                                          </p:val>
                                        </p:tav>
                                        <p:tav>
                                          <p:val>
                                            <p:strVal val="#ppt_w"/>
                                          </p:val>
                                        </p:tav>
                                      </p:tavLst>
                                    </p:anim>
                                    <p:anim calcmode="lin" valueType="num">
                                      <p:cBhvr additive="none">
                                        <p:cTn id="48" dur="1000" fill="hold"/>
                                        <p:tgtEl>
                                          <p:spTgt spid="41988">
                                            <p:txEl>
                                              <p:pRg st="4" end="4"/>
                                            </p:txEl>
                                          </p:spTgt>
                                        </p:tgtEl>
                                        <p:attrNameLst>
                                          <p:attrName>ppt_h</p:attrName>
                                        </p:attrNameLst>
                                      </p:cBhvr>
                                      <p:tavLst>
                                        <p:tav tm="100000">
                                          <p:val>
                                            <p:strVal val="#ppt_h"/>
                                          </p:val>
                                        </p:tav>
                                        <p:tav>
                                          <p:val>
                                            <p:strVal val="#ppt_h"/>
                                          </p:val>
                                        </p:tav>
                                      </p:tavLst>
                                    </p:anim>
                                    <p:animEffect transition="in" filter="fade">
                                      <p:cBhvr additive="none">
                                        <p:cTn id="49" dur="1000"/>
                                        <p:tgtEl>
                                          <p:spTgt spid="419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4403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3589EC99-83BE-4D92-B214-E43C9733D728}"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39</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44035" name="Text Box 2"/>
          <p:cNvSpPr txBox="1">
            <a:spLocks noChangeArrowheads="1"/>
          </p:cNvSpPr>
          <p:nvPr/>
        </p:nvSpPr>
        <p:spPr bwMode="auto">
          <a:xfrm>
            <a:off x="765096" y="2642156"/>
            <a:ext cx="6624082" cy="671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712470" indent="-709771"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9pPr>
          </a:lstStyle>
          <a:p>
            <a:pPr marL="712470" marR="0" lvl="0" indent="-709771" algn="r" rtl="1" eaLnBrk="1" hangingPunct="1">
              <a:spcBef>
                <a:spcPts val="850"/>
              </a:spcBef>
              <a:buSzPct val="60000"/>
              <a:tabLst>
                <a:tab pos="712470"/>
                <a:tab pos="1092994"/>
                <a:tab pos="1474867"/>
                <a:tab pos="1856740"/>
                <a:tab pos="2238613"/>
                <a:tab pos="2620486"/>
                <a:tab pos="3002360"/>
                <a:tab pos="3384233"/>
                <a:tab pos="3766105"/>
                <a:tab pos="4147979"/>
                <a:tab pos="4529852"/>
                <a:tab pos="4911725"/>
                <a:tab pos="5293598"/>
                <a:tab pos="5675471"/>
                <a:tab pos="6057345"/>
                <a:tab pos="6439218"/>
                <a:tab pos="6821090"/>
                <a:tab pos="7202964"/>
                <a:tab pos="7584838"/>
                <a:tab pos="7966710"/>
                <a:tab pos="8348583"/>
              </a:tabLst>
            </a:pPr>
            <a:r>
              <a:rPr lang="en-US" altLang="ar-EG" sz="3400" b="1" spc="0">
                <a:solidFill>
                  <a:srgbClr val="FFCC00"/>
                </a:solidFill>
                <a:effectLst>
                  <a:outerShdw blurRad="38100" dist="38100" dir="2700000" algn="tl">
                    <a:srgbClr val="000000"/>
                  </a:outerShdw>
                </a:effectLst>
                <a:cs typeface="Tahoma" pitchFamily="32" charset="0"/>
              </a:rPr>
              <a:t>2)  </a:t>
            </a:r>
            <a:r>
              <a:rPr lang="ar-SA" altLang="ar-EG" sz="3400" b="1" spc="0">
                <a:solidFill>
                  <a:srgbClr val="FFCC00"/>
                </a:solidFill>
                <a:effectLst>
                  <a:outerShdw blurRad="38100" dist="38100" dir="2700000" algn="tl">
                    <a:srgbClr val="000000"/>
                  </a:outerShdw>
                </a:effectLst>
                <a:cs typeface="Tahoma" pitchFamily="32" charset="0"/>
              </a:rPr>
              <a:t>بحوث المنافسون</a:t>
            </a:r>
            <a:endParaRPr lang="en-US" altLang="ar-EG" sz="3400" b="1">
              <a:solidFill>
                <a:srgbClr val="FFCC00"/>
              </a:solidFill>
              <a:effectLst>
                <a:outerShdw blurRad="38100" dist="38100" dir="2700000" algn="tl">
                  <a:srgbClr val="000000"/>
                </a:outerShdw>
              </a:effectLst>
              <a:cs typeface="Tahoma" pitchFamily="32" charset="0"/>
            </a:endParaRPr>
          </a:p>
        </p:txBody>
      </p:sp>
      <p:sp>
        <p:nvSpPr>
          <p:cNvPr id="44036" name="Text Box 3"/>
          <p:cNvSpPr txBox="1">
            <a:spLocks noChangeArrowheads="1"/>
          </p:cNvSpPr>
          <p:nvPr/>
        </p:nvSpPr>
        <p:spPr bwMode="auto">
          <a:xfrm>
            <a:off x="581581" y="3805318"/>
            <a:ext cx="6606540" cy="3427412"/>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طبيعة وحجم المنافسين وتوزعهم</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تحديد نقاط الضعف والقوة</a:t>
            </a:r>
            <a:r>
              <a:rPr lang="en-US" altLang="ar-EG" sz="2720" b="1" spc="0">
                <a:solidFill>
                  <a:srgbClr val="FFFF99"/>
                </a:solidFill>
                <a:effectLst>
                  <a:outerShdw blurRad="38100" dist="38100" dir="2700000" algn="tl">
                    <a:srgbClr val="000000"/>
                  </a:outerShdw>
                </a:effectLst>
                <a:cs typeface="Tahoma" pitchFamily="32" charset="0"/>
              </a:rPr>
              <a:t> </a:t>
            </a:r>
            <a:r>
              <a:rPr lang="ar-SA" altLang="ar-EG" sz="2720" b="1" spc="0">
                <a:solidFill>
                  <a:srgbClr val="FFFF99"/>
                </a:solidFill>
                <a:effectLst>
                  <a:outerShdw blurRad="38100" dist="38100" dir="2700000" algn="tl">
                    <a:srgbClr val="000000"/>
                  </a:outerShdw>
                </a:effectLst>
                <a:cs typeface="Tahoma" pitchFamily="32" charset="0"/>
              </a:rPr>
              <a:t>للمنتجات المنافسة</a:t>
            </a:r>
            <a:r>
              <a:rPr lang="en-US" altLang="ar-EG" sz="2720" b="1" spc="0">
                <a:solidFill>
                  <a:srgbClr val="FFFF99"/>
                </a:solidFill>
                <a:effectLst>
                  <a:outerShdw blurRad="38100" dist="38100" dir="2700000" algn="tl">
                    <a:srgbClr val="000000"/>
                  </a:outerShdw>
                </a:effectLst>
                <a:cs typeface="Tahoma" pitchFamily="32" charset="0"/>
              </a:rPr>
              <a:t> </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مقارنة المنتجات المنافسة والتعرف على المنتجات الجديدة والبديلة</a:t>
            </a:r>
            <a:r>
              <a:rPr lang="en-US" altLang="ar-EG" sz="2720" b="1" spc="0">
                <a:solidFill>
                  <a:srgbClr val="FFFF99"/>
                </a:solidFill>
                <a:effectLst>
                  <a:outerShdw blurRad="38100" dist="38100" dir="2700000" algn="tl">
                    <a:srgbClr val="000000"/>
                  </a:outerShdw>
                </a:effectLst>
                <a:cs typeface="Tahoma" pitchFamily="32" charset="0"/>
              </a:rPr>
              <a:t>.</a:t>
            </a:r>
            <a:endParaRPr lang="en-US" altLang="ar-EG" sz="2720" b="1">
              <a:solidFill>
                <a:srgbClr val="FFFF99"/>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44035"/>
                                        </p:tgtEl>
                                        <p:attrNameLst>
                                          <p:attrName>style.visibility</p:attrName>
                                        </p:attrNameLst>
                                      </p:cBhvr>
                                      <p:to>
                                        <p:strVal val="visible"/>
                                      </p:to>
                                    </p:set>
                                    <p:anim calcmode="lin" valueType="num">
                                      <p:cBhvr additive="none">
                                        <p:cTn id="7" dur="1000" fill="hold"/>
                                        <p:tgtEl>
                                          <p:spTgt spid="44035"/>
                                        </p:tgtEl>
                                        <p:attrNameLst>
                                          <p:attrName>ppt_w</p:attrName>
                                        </p:attrNameLst>
                                      </p:cBhvr>
                                      <p:tavLst>
                                        <p:tav tm="100000">
                                          <p:val>
                                            <p:strVal val="#ppt_w+.3"/>
                                          </p:val>
                                        </p:tav>
                                        <p:tav>
                                          <p:val>
                                            <p:strVal val="#ppt_w"/>
                                          </p:val>
                                        </p:tav>
                                      </p:tavLst>
                                    </p:anim>
                                    <p:anim calcmode="lin" valueType="num">
                                      <p:cBhvr additive="none">
                                        <p:cTn id="8" dur="1000" fill="hold"/>
                                        <p:tgtEl>
                                          <p:spTgt spid="44035"/>
                                        </p:tgtEl>
                                        <p:attrNameLst>
                                          <p:attrName>ppt_h</p:attrName>
                                        </p:attrNameLst>
                                      </p:cBhvr>
                                      <p:tavLst>
                                        <p:tav tm="100000">
                                          <p:val>
                                            <p:strVal val="#ppt_h"/>
                                          </p:val>
                                        </p:tav>
                                        <p:tav>
                                          <p:val>
                                            <p:strVal val="#ppt_h"/>
                                          </p:val>
                                        </p:tav>
                                      </p:tavLst>
                                    </p:anim>
                                    <p:animEffect transition="in" filter="fade">
                                      <p:cBhvr additive="none">
                                        <p:cTn id="9" dur="1000"/>
                                        <p:tgtEl>
                                          <p:spTgt spid="440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44036"/>
                                        </p:tgtEl>
                                        <p:attrNameLst>
                                          <p:attrName>style.visibility</p:attrName>
                                        </p:attrNameLst>
                                      </p:cBhvr>
                                      <p:to>
                                        <p:strVal val="visible"/>
                                      </p:to>
                                    </p:set>
                                    <p:anim calcmode="lin" valueType="num">
                                      <p:cBhvr additive="none">
                                        <p:cTn id="14" dur="1000" fill="hold"/>
                                        <p:tgtEl>
                                          <p:spTgt spid="44036"/>
                                        </p:tgtEl>
                                        <p:attrNameLst>
                                          <p:attrName>ppt_w</p:attrName>
                                        </p:attrNameLst>
                                      </p:cBhvr>
                                      <p:tavLst>
                                        <p:tav tm="100000">
                                          <p:val>
                                            <p:strVal val="#ppt_w+.3"/>
                                          </p:val>
                                        </p:tav>
                                        <p:tav>
                                          <p:val>
                                            <p:strVal val="#ppt_w"/>
                                          </p:val>
                                        </p:tav>
                                      </p:tavLst>
                                    </p:anim>
                                    <p:anim calcmode="lin" valueType="num">
                                      <p:cBhvr additive="none">
                                        <p:cTn id="15" dur="1000" fill="hold"/>
                                        <p:tgtEl>
                                          <p:spTgt spid="44036"/>
                                        </p:tgtEl>
                                        <p:attrNameLst>
                                          <p:attrName>ppt_h</p:attrName>
                                        </p:attrNameLst>
                                      </p:cBhvr>
                                      <p:tavLst>
                                        <p:tav tm="100000">
                                          <p:val>
                                            <p:strVal val="#ppt_h"/>
                                          </p:val>
                                        </p:tav>
                                        <p:tav>
                                          <p:val>
                                            <p:strVal val="#ppt_h"/>
                                          </p:val>
                                        </p:tav>
                                      </p:tavLst>
                                    </p:anim>
                                    <p:animEffect transition="in" filter="fade">
                                      <p:cBhvr additive="none">
                                        <p:cTn id="16" dur="1000"/>
                                        <p:tgtEl>
                                          <p:spTgt spid="4403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44036">
                                            <p:txEl>
                                              <p:pRg st="0" end="0"/>
                                            </p:txEl>
                                          </p:spTgt>
                                        </p:tgtEl>
                                        <p:attrNameLst>
                                          <p:attrName>style.visibility</p:attrName>
                                        </p:attrNameLst>
                                      </p:cBhvr>
                                      <p:to>
                                        <p:strVal val="visible"/>
                                      </p:to>
                                    </p:set>
                                    <p:anim calcmode="lin" valueType="num">
                                      <p:cBhvr additive="none">
                                        <p:cTn id="21" dur="1000" fill="hold"/>
                                        <p:tgtEl>
                                          <p:spTgt spid="44036">
                                            <p:txEl>
                                              <p:pRg st="0" end="0"/>
                                            </p:txEl>
                                          </p:spTgt>
                                        </p:tgtEl>
                                        <p:attrNameLst>
                                          <p:attrName>ppt_w</p:attrName>
                                        </p:attrNameLst>
                                      </p:cBhvr>
                                      <p:tavLst>
                                        <p:tav tm="100000">
                                          <p:val>
                                            <p:strVal val="#ppt_w+.3"/>
                                          </p:val>
                                        </p:tav>
                                        <p:tav>
                                          <p:val>
                                            <p:strVal val="#ppt_w"/>
                                          </p:val>
                                        </p:tav>
                                      </p:tavLst>
                                    </p:anim>
                                    <p:anim calcmode="lin" valueType="num">
                                      <p:cBhvr additive="none">
                                        <p:cTn id="22" dur="1000" fill="hold"/>
                                        <p:tgtEl>
                                          <p:spTgt spid="44036">
                                            <p:txEl>
                                              <p:pRg st="0" end="0"/>
                                            </p:txEl>
                                          </p:spTgt>
                                        </p:tgtEl>
                                        <p:attrNameLst>
                                          <p:attrName>ppt_h</p:attrName>
                                        </p:attrNameLst>
                                      </p:cBhvr>
                                      <p:tavLst>
                                        <p:tav tm="100000">
                                          <p:val>
                                            <p:strVal val="#ppt_h"/>
                                          </p:val>
                                        </p:tav>
                                        <p:tav>
                                          <p:val>
                                            <p:strVal val="#ppt_h"/>
                                          </p:val>
                                        </p:tav>
                                      </p:tavLst>
                                    </p:anim>
                                    <p:animEffect transition="in" filter="fade">
                                      <p:cBhvr additive="none">
                                        <p:cTn id="23" dur="1000"/>
                                        <p:tgtEl>
                                          <p:spTgt spid="44036">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ur="1000" decel="100000" fill="hold" nodeType="clickEffect">
                                  <p:stCondLst>
                                    <p:cond delay="0"/>
                                  </p:stCondLst>
                                  <p:childTnLst>
                                    <p:set>
                                      <p:cBhvr additive="none">
                                        <p:cTn id="27" dur="1" fill="hold">
                                          <p:stCondLst>
                                            <p:cond delay="0"/>
                                          </p:stCondLst>
                                        </p:cTn>
                                        <p:tgtEl>
                                          <p:spTgt spid="44036">
                                            <p:txEl>
                                              <p:pRg st="1" end="1"/>
                                            </p:txEl>
                                          </p:spTgt>
                                        </p:tgtEl>
                                        <p:attrNameLst>
                                          <p:attrName>style.visibility</p:attrName>
                                        </p:attrNameLst>
                                      </p:cBhvr>
                                      <p:to>
                                        <p:strVal val="visible"/>
                                      </p:to>
                                    </p:set>
                                    <p:anim calcmode="lin" valueType="num">
                                      <p:cBhvr additive="none">
                                        <p:cTn id="28" dur="1000" fill="hold"/>
                                        <p:tgtEl>
                                          <p:spTgt spid="44036">
                                            <p:txEl>
                                              <p:pRg st="1" end="1"/>
                                            </p:txEl>
                                          </p:spTgt>
                                        </p:tgtEl>
                                        <p:attrNameLst>
                                          <p:attrName>ppt_w</p:attrName>
                                        </p:attrNameLst>
                                      </p:cBhvr>
                                      <p:tavLst>
                                        <p:tav tm="100000">
                                          <p:val>
                                            <p:strVal val="#ppt_w+.3"/>
                                          </p:val>
                                        </p:tav>
                                        <p:tav>
                                          <p:val>
                                            <p:strVal val="#ppt_w"/>
                                          </p:val>
                                        </p:tav>
                                      </p:tavLst>
                                    </p:anim>
                                    <p:anim calcmode="lin" valueType="num">
                                      <p:cBhvr additive="none">
                                        <p:cTn id="29" dur="1000" fill="hold"/>
                                        <p:tgtEl>
                                          <p:spTgt spid="44036">
                                            <p:txEl>
                                              <p:pRg st="1" end="1"/>
                                            </p:txEl>
                                          </p:spTgt>
                                        </p:tgtEl>
                                        <p:attrNameLst>
                                          <p:attrName>ppt_h</p:attrName>
                                        </p:attrNameLst>
                                      </p:cBhvr>
                                      <p:tavLst>
                                        <p:tav tm="100000">
                                          <p:val>
                                            <p:strVal val="#ppt_h"/>
                                          </p:val>
                                        </p:tav>
                                        <p:tav>
                                          <p:val>
                                            <p:strVal val="#ppt_h"/>
                                          </p:val>
                                        </p:tav>
                                      </p:tavLst>
                                    </p:anim>
                                    <p:animEffect transition="in" filter="fade">
                                      <p:cBhvr additive="none">
                                        <p:cTn id="30" dur="1000"/>
                                        <p:tgtEl>
                                          <p:spTgt spid="44036">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ur="1000" decel="100000" fill="hold" nodeType="clickEffect">
                                  <p:stCondLst>
                                    <p:cond delay="0"/>
                                  </p:stCondLst>
                                  <p:childTnLst>
                                    <p:set>
                                      <p:cBhvr additive="none">
                                        <p:cTn id="34" dur="1" fill="hold">
                                          <p:stCondLst>
                                            <p:cond delay="0"/>
                                          </p:stCondLst>
                                        </p:cTn>
                                        <p:tgtEl>
                                          <p:spTgt spid="44036">
                                            <p:txEl>
                                              <p:pRg st="2" end="2"/>
                                            </p:txEl>
                                          </p:spTgt>
                                        </p:tgtEl>
                                        <p:attrNameLst>
                                          <p:attrName>style.visibility</p:attrName>
                                        </p:attrNameLst>
                                      </p:cBhvr>
                                      <p:to>
                                        <p:strVal val="visible"/>
                                      </p:to>
                                    </p:set>
                                    <p:anim calcmode="lin" valueType="num">
                                      <p:cBhvr additive="none">
                                        <p:cTn id="35" dur="1000" fill="hold"/>
                                        <p:tgtEl>
                                          <p:spTgt spid="44036">
                                            <p:txEl>
                                              <p:pRg st="2" end="2"/>
                                            </p:txEl>
                                          </p:spTgt>
                                        </p:tgtEl>
                                        <p:attrNameLst>
                                          <p:attrName>ppt_w</p:attrName>
                                        </p:attrNameLst>
                                      </p:cBhvr>
                                      <p:tavLst>
                                        <p:tav tm="100000">
                                          <p:val>
                                            <p:strVal val="#ppt_w+.3"/>
                                          </p:val>
                                        </p:tav>
                                        <p:tav>
                                          <p:val>
                                            <p:strVal val="#ppt_w"/>
                                          </p:val>
                                        </p:tav>
                                      </p:tavLst>
                                    </p:anim>
                                    <p:anim calcmode="lin" valueType="num">
                                      <p:cBhvr additive="none">
                                        <p:cTn id="36" dur="1000" fill="hold"/>
                                        <p:tgtEl>
                                          <p:spTgt spid="44036">
                                            <p:txEl>
                                              <p:pRg st="2" end="2"/>
                                            </p:txEl>
                                          </p:spTgt>
                                        </p:tgtEl>
                                        <p:attrNameLst>
                                          <p:attrName>ppt_h</p:attrName>
                                        </p:attrNameLst>
                                      </p:cBhvr>
                                      <p:tavLst>
                                        <p:tav tm="100000">
                                          <p:val>
                                            <p:strVal val="#ppt_h"/>
                                          </p:val>
                                        </p:tav>
                                        <p:tav>
                                          <p:val>
                                            <p:strVal val="#ppt_h"/>
                                          </p:val>
                                        </p:tav>
                                      </p:tavLst>
                                    </p:anim>
                                    <p:animEffect transition="in" filter="fade">
                                      <p:cBhvr additive="none">
                                        <p:cTn id="37" dur="1000"/>
                                        <p:tgtEl>
                                          <p:spTgt spid="440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181867"/>
            <a:ext cx="5480376" cy="3512713"/>
          </a:xfrm>
        </p:spPr>
        <p:txBody>
          <a:bodyPr>
            <a:normAutofit/>
          </a:bodyPr>
          <a:lstStyle/>
          <a:p>
            <a:pPr algn="r"/>
            <a:r>
              <a:rPr lang="ar-EG" sz="1785" smtClean="0"/>
              <a:t>نموذج للخطة التسويقية</a:t>
            </a:r>
          </a:p>
          <a:p>
            <a:pPr algn="r"/>
            <a:r>
              <a:rPr lang="ar-EG" sz="1785" smtClean="0"/>
              <a:t>من حيث الذى يجب أن تتضمنه من معلومات وإسهامات فى إنشاء المشروع أو بيع المنتج.</a:t>
            </a:r>
          </a:p>
          <a:p>
            <a:endParaRPr lang="en-US" sz="1785"/>
          </a:p>
        </p:txBody>
      </p:sp>
    </p:spTree>
    <p:extLst>
      <p:ext uri="{BB962C8B-B14F-4D97-AF65-F5344CB8AC3E}">
        <p14:creationId xmlns:p14="http://schemas.microsoft.com/office/powerpoint/2010/main" val="1862447237"/>
      </p:ext>
    </p:extLst>
  </p:cSld>
  <p:clrMapOvr>
    <a:masterClrMapping/>
  </p:clrMapOvr>
  <p:transition/>
  <p:timing/>
</p:sld>
</file>

<file path=ppt/slides/slide4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4608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BD170758-4A7C-4D16-B873-7DF756A59412}"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40</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46083" name="Text Box 2"/>
          <p:cNvSpPr txBox="1">
            <a:spLocks noChangeArrowheads="1"/>
          </p:cNvSpPr>
          <p:nvPr/>
        </p:nvSpPr>
        <p:spPr bwMode="auto">
          <a:xfrm>
            <a:off x="1002586" y="2590880"/>
            <a:ext cx="5992574" cy="725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712470" indent="-709771"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9pPr>
          </a:lstStyle>
          <a:p>
            <a:pPr marL="712470" marR="0" lvl="0" indent="-709771" algn="r" rtl="1" eaLnBrk="1" hangingPunct="1">
              <a:spcBef>
                <a:spcPts val="850"/>
              </a:spcBef>
              <a:buSzPct val="60000"/>
              <a:tabLst>
                <a:tab pos="712470"/>
                <a:tab pos="1092994"/>
                <a:tab pos="1474867"/>
                <a:tab pos="1856740"/>
                <a:tab pos="2238613"/>
                <a:tab pos="2620486"/>
                <a:tab pos="3002360"/>
                <a:tab pos="3384233"/>
                <a:tab pos="3766105"/>
                <a:tab pos="4147979"/>
                <a:tab pos="4529852"/>
                <a:tab pos="4911725"/>
                <a:tab pos="5293598"/>
                <a:tab pos="5675471"/>
                <a:tab pos="6057345"/>
                <a:tab pos="6439218"/>
                <a:tab pos="6821090"/>
                <a:tab pos="7202964"/>
                <a:tab pos="7584838"/>
                <a:tab pos="7966710"/>
                <a:tab pos="8348583"/>
              </a:tabLst>
            </a:pPr>
            <a:r>
              <a:rPr lang="en-US" altLang="ar-EG" sz="3400" b="1" spc="0">
                <a:solidFill>
                  <a:srgbClr val="FFCC00"/>
                </a:solidFill>
                <a:effectLst>
                  <a:outerShdw blurRad="38100" dist="38100" dir="2700000" algn="tl">
                    <a:srgbClr val="000000"/>
                  </a:outerShdw>
                </a:effectLst>
                <a:cs typeface="Tahoma" pitchFamily="32" charset="0"/>
              </a:rPr>
              <a:t>3) </a:t>
            </a:r>
            <a:r>
              <a:rPr lang="ar-SA" altLang="ar-EG" sz="3400" b="1" spc="0">
                <a:solidFill>
                  <a:srgbClr val="FFCC00"/>
                </a:solidFill>
                <a:effectLst>
                  <a:outerShdw blurRad="38100" dist="38100" dir="2700000" algn="tl">
                    <a:srgbClr val="000000"/>
                  </a:outerShdw>
                </a:effectLst>
                <a:cs typeface="Tahoma" pitchFamily="32" charset="0"/>
              </a:rPr>
              <a:t>بحوث المبيعات</a:t>
            </a:r>
            <a:endParaRPr lang="en-US" altLang="ar-EG" sz="3400" b="1">
              <a:solidFill>
                <a:srgbClr val="FFCC00"/>
              </a:solidFill>
              <a:effectLst>
                <a:outerShdw blurRad="38100" dist="38100" dir="2700000" algn="tl">
                  <a:srgbClr val="000000"/>
                </a:outerShdw>
              </a:effectLst>
              <a:cs typeface="Tahoma" pitchFamily="32" charset="0"/>
            </a:endParaRPr>
          </a:p>
        </p:txBody>
      </p:sp>
      <p:sp>
        <p:nvSpPr>
          <p:cNvPr id="46084" name="Text Box 3"/>
          <p:cNvSpPr txBox="1">
            <a:spLocks noChangeArrowheads="1"/>
          </p:cNvSpPr>
          <p:nvPr/>
        </p:nvSpPr>
        <p:spPr bwMode="auto">
          <a:xfrm>
            <a:off x="1132126" y="3621802"/>
            <a:ext cx="5867083" cy="3770154"/>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تحليل المبيعات</a:t>
            </a:r>
            <a:r>
              <a:rPr lang="en-US" altLang="ar-EG" sz="2720" b="1" spc="0">
                <a:solidFill>
                  <a:srgbClr val="FFFF99"/>
                </a:solidFill>
                <a:effectLst>
                  <a:outerShdw blurRad="38100" dist="38100" dir="2700000" algn="tl">
                    <a:srgbClr val="000000"/>
                  </a:outerShdw>
                </a:effectLst>
                <a:cs typeface="Tahoma" pitchFamily="32" charset="0"/>
              </a:rPr>
              <a:t> </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المناطق البيعية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فعالية السياسة التسويقية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إيجاد البدائل في السوق</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تحديد الحصص البيعية</a:t>
            </a:r>
            <a:endParaRPr lang="en-US" altLang="ar-EG" sz="2720" b="1">
              <a:solidFill>
                <a:srgbClr val="FFFF99"/>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46083"/>
                                        </p:tgtEl>
                                        <p:attrNameLst>
                                          <p:attrName>style.visibility</p:attrName>
                                        </p:attrNameLst>
                                      </p:cBhvr>
                                      <p:to>
                                        <p:strVal val="visible"/>
                                      </p:to>
                                    </p:set>
                                    <p:anim calcmode="lin" valueType="num">
                                      <p:cBhvr additive="none">
                                        <p:cTn id="7" dur="1000" fill="hold"/>
                                        <p:tgtEl>
                                          <p:spTgt spid="46083"/>
                                        </p:tgtEl>
                                        <p:attrNameLst>
                                          <p:attrName>ppt_w</p:attrName>
                                        </p:attrNameLst>
                                      </p:cBhvr>
                                      <p:tavLst>
                                        <p:tav tm="100000">
                                          <p:val>
                                            <p:strVal val="#ppt_w+.3"/>
                                          </p:val>
                                        </p:tav>
                                        <p:tav>
                                          <p:val>
                                            <p:strVal val="#ppt_w"/>
                                          </p:val>
                                        </p:tav>
                                      </p:tavLst>
                                    </p:anim>
                                    <p:anim calcmode="lin" valueType="num">
                                      <p:cBhvr additive="none">
                                        <p:cTn id="8" dur="1000" fill="hold"/>
                                        <p:tgtEl>
                                          <p:spTgt spid="46083"/>
                                        </p:tgtEl>
                                        <p:attrNameLst>
                                          <p:attrName>ppt_h</p:attrName>
                                        </p:attrNameLst>
                                      </p:cBhvr>
                                      <p:tavLst>
                                        <p:tav tm="100000">
                                          <p:val>
                                            <p:strVal val="#ppt_h"/>
                                          </p:val>
                                        </p:tav>
                                        <p:tav>
                                          <p:val>
                                            <p:strVal val="#ppt_h"/>
                                          </p:val>
                                        </p:tav>
                                      </p:tavLst>
                                    </p:anim>
                                    <p:animEffect transition="in" filter="fade">
                                      <p:cBhvr additive="none">
                                        <p:cTn id="9" dur="1000"/>
                                        <p:tgtEl>
                                          <p:spTgt spid="4608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46084"/>
                                        </p:tgtEl>
                                        <p:attrNameLst>
                                          <p:attrName>style.visibility</p:attrName>
                                        </p:attrNameLst>
                                      </p:cBhvr>
                                      <p:to>
                                        <p:strVal val="visible"/>
                                      </p:to>
                                    </p:set>
                                    <p:anim calcmode="lin" valueType="num">
                                      <p:cBhvr additive="none">
                                        <p:cTn id="14" dur="1000" fill="hold"/>
                                        <p:tgtEl>
                                          <p:spTgt spid="46084"/>
                                        </p:tgtEl>
                                        <p:attrNameLst>
                                          <p:attrName>ppt_w</p:attrName>
                                        </p:attrNameLst>
                                      </p:cBhvr>
                                      <p:tavLst>
                                        <p:tav tm="100000">
                                          <p:val>
                                            <p:strVal val="#ppt_w+.3"/>
                                          </p:val>
                                        </p:tav>
                                        <p:tav>
                                          <p:val>
                                            <p:strVal val="#ppt_w"/>
                                          </p:val>
                                        </p:tav>
                                      </p:tavLst>
                                    </p:anim>
                                    <p:anim calcmode="lin" valueType="num">
                                      <p:cBhvr additive="none">
                                        <p:cTn id="15" dur="1000" fill="hold"/>
                                        <p:tgtEl>
                                          <p:spTgt spid="46084"/>
                                        </p:tgtEl>
                                        <p:attrNameLst>
                                          <p:attrName>ppt_h</p:attrName>
                                        </p:attrNameLst>
                                      </p:cBhvr>
                                      <p:tavLst>
                                        <p:tav tm="100000">
                                          <p:val>
                                            <p:strVal val="#ppt_h"/>
                                          </p:val>
                                        </p:tav>
                                        <p:tav>
                                          <p:val>
                                            <p:strVal val="#ppt_h"/>
                                          </p:val>
                                        </p:tav>
                                      </p:tavLst>
                                    </p:anim>
                                    <p:animEffect transition="in" filter="fade">
                                      <p:cBhvr additive="none">
                                        <p:cTn id="16" dur="1000"/>
                                        <p:tgtEl>
                                          <p:spTgt spid="4608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46084">
                                            <p:txEl>
                                              <p:pRg st="0" end="0"/>
                                            </p:txEl>
                                          </p:spTgt>
                                        </p:tgtEl>
                                        <p:attrNameLst>
                                          <p:attrName>style.visibility</p:attrName>
                                        </p:attrNameLst>
                                      </p:cBhvr>
                                      <p:to>
                                        <p:strVal val="visible"/>
                                      </p:to>
                                    </p:set>
                                    <p:anim calcmode="lin" valueType="num">
                                      <p:cBhvr additive="none">
                                        <p:cTn id="21" dur="1000" fill="hold"/>
                                        <p:tgtEl>
                                          <p:spTgt spid="46084">
                                            <p:txEl>
                                              <p:pRg st="0" end="0"/>
                                            </p:txEl>
                                          </p:spTgt>
                                        </p:tgtEl>
                                        <p:attrNameLst>
                                          <p:attrName>ppt_w</p:attrName>
                                        </p:attrNameLst>
                                      </p:cBhvr>
                                      <p:tavLst>
                                        <p:tav tm="100000">
                                          <p:val>
                                            <p:strVal val="#ppt_w+.3"/>
                                          </p:val>
                                        </p:tav>
                                        <p:tav>
                                          <p:val>
                                            <p:strVal val="#ppt_w"/>
                                          </p:val>
                                        </p:tav>
                                      </p:tavLst>
                                    </p:anim>
                                    <p:anim calcmode="lin" valueType="num">
                                      <p:cBhvr additive="none">
                                        <p:cTn id="22" dur="1000" fill="hold"/>
                                        <p:tgtEl>
                                          <p:spTgt spid="46084">
                                            <p:txEl>
                                              <p:pRg st="0" end="0"/>
                                            </p:txEl>
                                          </p:spTgt>
                                        </p:tgtEl>
                                        <p:attrNameLst>
                                          <p:attrName>ppt_h</p:attrName>
                                        </p:attrNameLst>
                                      </p:cBhvr>
                                      <p:tavLst>
                                        <p:tav tm="100000">
                                          <p:val>
                                            <p:strVal val="#ppt_h"/>
                                          </p:val>
                                        </p:tav>
                                        <p:tav>
                                          <p:val>
                                            <p:strVal val="#ppt_h"/>
                                          </p:val>
                                        </p:tav>
                                      </p:tavLst>
                                    </p:anim>
                                    <p:animEffect transition="in" filter="fade">
                                      <p:cBhvr additive="none">
                                        <p:cTn id="23" dur="1000"/>
                                        <p:tgtEl>
                                          <p:spTgt spid="46084">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ur="1000" decel="100000" fill="hold" nodeType="clickEffect">
                                  <p:stCondLst>
                                    <p:cond delay="0"/>
                                  </p:stCondLst>
                                  <p:childTnLst>
                                    <p:set>
                                      <p:cBhvr additive="none">
                                        <p:cTn id="27" dur="1" fill="hold">
                                          <p:stCondLst>
                                            <p:cond delay="0"/>
                                          </p:stCondLst>
                                        </p:cTn>
                                        <p:tgtEl>
                                          <p:spTgt spid="46084">
                                            <p:txEl>
                                              <p:pRg st="1" end="1"/>
                                            </p:txEl>
                                          </p:spTgt>
                                        </p:tgtEl>
                                        <p:attrNameLst>
                                          <p:attrName>style.visibility</p:attrName>
                                        </p:attrNameLst>
                                      </p:cBhvr>
                                      <p:to>
                                        <p:strVal val="visible"/>
                                      </p:to>
                                    </p:set>
                                    <p:anim calcmode="lin" valueType="num">
                                      <p:cBhvr additive="none">
                                        <p:cTn id="28" dur="1000" fill="hold"/>
                                        <p:tgtEl>
                                          <p:spTgt spid="46084">
                                            <p:txEl>
                                              <p:pRg st="1" end="1"/>
                                            </p:txEl>
                                          </p:spTgt>
                                        </p:tgtEl>
                                        <p:attrNameLst>
                                          <p:attrName>ppt_w</p:attrName>
                                        </p:attrNameLst>
                                      </p:cBhvr>
                                      <p:tavLst>
                                        <p:tav tm="100000">
                                          <p:val>
                                            <p:strVal val="#ppt_w+.3"/>
                                          </p:val>
                                        </p:tav>
                                        <p:tav>
                                          <p:val>
                                            <p:strVal val="#ppt_w"/>
                                          </p:val>
                                        </p:tav>
                                      </p:tavLst>
                                    </p:anim>
                                    <p:anim calcmode="lin" valueType="num">
                                      <p:cBhvr additive="none">
                                        <p:cTn id="29" dur="1000" fill="hold"/>
                                        <p:tgtEl>
                                          <p:spTgt spid="46084">
                                            <p:txEl>
                                              <p:pRg st="1" end="1"/>
                                            </p:txEl>
                                          </p:spTgt>
                                        </p:tgtEl>
                                        <p:attrNameLst>
                                          <p:attrName>ppt_h</p:attrName>
                                        </p:attrNameLst>
                                      </p:cBhvr>
                                      <p:tavLst>
                                        <p:tav tm="100000">
                                          <p:val>
                                            <p:strVal val="#ppt_h"/>
                                          </p:val>
                                        </p:tav>
                                        <p:tav>
                                          <p:val>
                                            <p:strVal val="#ppt_h"/>
                                          </p:val>
                                        </p:tav>
                                      </p:tavLst>
                                    </p:anim>
                                    <p:animEffect transition="in" filter="fade">
                                      <p:cBhvr additive="none">
                                        <p:cTn id="30" dur="1000"/>
                                        <p:tgtEl>
                                          <p:spTgt spid="46084">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ur="1000" decel="100000" fill="hold" nodeType="clickEffect">
                                  <p:stCondLst>
                                    <p:cond delay="0"/>
                                  </p:stCondLst>
                                  <p:childTnLst>
                                    <p:set>
                                      <p:cBhvr additive="none">
                                        <p:cTn id="34" dur="1" fill="hold">
                                          <p:stCondLst>
                                            <p:cond delay="0"/>
                                          </p:stCondLst>
                                        </p:cTn>
                                        <p:tgtEl>
                                          <p:spTgt spid="46084">
                                            <p:txEl>
                                              <p:pRg st="2" end="2"/>
                                            </p:txEl>
                                          </p:spTgt>
                                        </p:tgtEl>
                                        <p:attrNameLst>
                                          <p:attrName>style.visibility</p:attrName>
                                        </p:attrNameLst>
                                      </p:cBhvr>
                                      <p:to>
                                        <p:strVal val="visible"/>
                                      </p:to>
                                    </p:set>
                                    <p:anim calcmode="lin" valueType="num">
                                      <p:cBhvr additive="none">
                                        <p:cTn id="35" dur="1000" fill="hold"/>
                                        <p:tgtEl>
                                          <p:spTgt spid="46084">
                                            <p:txEl>
                                              <p:pRg st="2" end="2"/>
                                            </p:txEl>
                                          </p:spTgt>
                                        </p:tgtEl>
                                        <p:attrNameLst>
                                          <p:attrName>ppt_w</p:attrName>
                                        </p:attrNameLst>
                                      </p:cBhvr>
                                      <p:tavLst>
                                        <p:tav tm="100000">
                                          <p:val>
                                            <p:strVal val="#ppt_w+.3"/>
                                          </p:val>
                                        </p:tav>
                                        <p:tav>
                                          <p:val>
                                            <p:strVal val="#ppt_w"/>
                                          </p:val>
                                        </p:tav>
                                      </p:tavLst>
                                    </p:anim>
                                    <p:anim calcmode="lin" valueType="num">
                                      <p:cBhvr additive="none">
                                        <p:cTn id="36" dur="1000" fill="hold"/>
                                        <p:tgtEl>
                                          <p:spTgt spid="46084">
                                            <p:txEl>
                                              <p:pRg st="2" end="2"/>
                                            </p:txEl>
                                          </p:spTgt>
                                        </p:tgtEl>
                                        <p:attrNameLst>
                                          <p:attrName>ppt_h</p:attrName>
                                        </p:attrNameLst>
                                      </p:cBhvr>
                                      <p:tavLst>
                                        <p:tav tm="100000">
                                          <p:val>
                                            <p:strVal val="#ppt_h"/>
                                          </p:val>
                                        </p:tav>
                                        <p:tav>
                                          <p:val>
                                            <p:strVal val="#ppt_h"/>
                                          </p:val>
                                        </p:tav>
                                      </p:tavLst>
                                    </p:anim>
                                    <p:animEffect transition="in" filter="fade">
                                      <p:cBhvr additive="none">
                                        <p:cTn id="37" dur="1000"/>
                                        <p:tgtEl>
                                          <p:spTgt spid="46084">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ur="1000" decel="100000" fill="hold" nodeType="clickEffect">
                                  <p:stCondLst>
                                    <p:cond delay="0"/>
                                  </p:stCondLst>
                                  <p:childTnLst>
                                    <p:set>
                                      <p:cBhvr additive="none">
                                        <p:cTn id="41" dur="1" fill="hold">
                                          <p:stCondLst>
                                            <p:cond delay="0"/>
                                          </p:stCondLst>
                                        </p:cTn>
                                        <p:tgtEl>
                                          <p:spTgt spid="46084">
                                            <p:txEl>
                                              <p:pRg st="3" end="3"/>
                                            </p:txEl>
                                          </p:spTgt>
                                        </p:tgtEl>
                                        <p:attrNameLst>
                                          <p:attrName>style.visibility</p:attrName>
                                        </p:attrNameLst>
                                      </p:cBhvr>
                                      <p:to>
                                        <p:strVal val="visible"/>
                                      </p:to>
                                    </p:set>
                                    <p:anim calcmode="lin" valueType="num">
                                      <p:cBhvr additive="none">
                                        <p:cTn id="42" dur="1000" fill="hold"/>
                                        <p:tgtEl>
                                          <p:spTgt spid="46084">
                                            <p:txEl>
                                              <p:pRg st="3" end="3"/>
                                            </p:txEl>
                                          </p:spTgt>
                                        </p:tgtEl>
                                        <p:attrNameLst>
                                          <p:attrName>ppt_w</p:attrName>
                                        </p:attrNameLst>
                                      </p:cBhvr>
                                      <p:tavLst>
                                        <p:tav tm="100000">
                                          <p:val>
                                            <p:strVal val="#ppt_w+.3"/>
                                          </p:val>
                                        </p:tav>
                                        <p:tav>
                                          <p:val>
                                            <p:strVal val="#ppt_w"/>
                                          </p:val>
                                        </p:tav>
                                      </p:tavLst>
                                    </p:anim>
                                    <p:anim calcmode="lin" valueType="num">
                                      <p:cBhvr additive="none">
                                        <p:cTn id="43" dur="1000" fill="hold"/>
                                        <p:tgtEl>
                                          <p:spTgt spid="46084">
                                            <p:txEl>
                                              <p:pRg st="3" end="3"/>
                                            </p:txEl>
                                          </p:spTgt>
                                        </p:tgtEl>
                                        <p:attrNameLst>
                                          <p:attrName>ppt_h</p:attrName>
                                        </p:attrNameLst>
                                      </p:cBhvr>
                                      <p:tavLst>
                                        <p:tav tm="100000">
                                          <p:val>
                                            <p:strVal val="#ppt_h"/>
                                          </p:val>
                                        </p:tav>
                                        <p:tav>
                                          <p:val>
                                            <p:strVal val="#ppt_h"/>
                                          </p:val>
                                        </p:tav>
                                      </p:tavLst>
                                    </p:anim>
                                    <p:animEffect transition="in" filter="fade">
                                      <p:cBhvr additive="none">
                                        <p:cTn id="44" dur="1000"/>
                                        <p:tgtEl>
                                          <p:spTgt spid="46084">
                                            <p:txEl>
                                              <p:pRg st="3" end="3"/>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0" presetClass="entr" presetSubtype="0" dur="1000" decel="100000" fill="hold" nodeType="clickEffect">
                                  <p:stCondLst>
                                    <p:cond delay="0"/>
                                  </p:stCondLst>
                                  <p:childTnLst>
                                    <p:set>
                                      <p:cBhvr additive="none">
                                        <p:cTn id="48" dur="1" fill="hold">
                                          <p:stCondLst>
                                            <p:cond delay="0"/>
                                          </p:stCondLst>
                                        </p:cTn>
                                        <p:tgtEl>
                                          <p:spTgt spid="46084">
                                            <p:txEl>
                                              <p:pRg st="4" end="4"/>
                                            </p:txEl>
                                          </p:spTgt>
                                        </p:tgtEl>
                                        <p:attrNameLst>
                                          <p:attrName>style.visibility</p:attrName>
                                        </p:attrNameLst>
                                      </p:cBhvr>
                                      <p:to>
                                        <p:strVal val="visible"/>
                                      </p:to>
                                    </p:set>
                                    <p:anim calcmode="lin" valueType="num">
                                      <p:cBhvr additive="none">
                                        <p:cTn id="49" dur="1000" fill="hold"/>
                                        <p:tgtEl>
                                          <p:spTgt spid="46084">
                                            <p:txEl>
                                              <p:pRg st="4" end="4"/>
                                            </p:txEl>
                                          </p:spTgt>
                                        </p:tgtEl>
                                        <p:attrNameLst>
                                          <p:attrName>ppt_w</p:attrName>
                                        </p:attrNameLst>
                                      </p:cBhvr>
                                      <p:tavLst>
                                        <p:tav tm="100000">
                                          <p:val>
                                            <p:strVal val="#ppt_w+.3"/>
                                          </p:val>
                                        </p:tav>
                                        <p:tav>
                                          <p:val>
                                            <p:strVal val="#ppt_w"/>
                                          </p:val>
                                        </p:tav>
                                      </p:tavLst>
                                    </p:anim>
                                    <p:anim calcmode="lin" valueType="num">
                                      <p:cBhvr additive="none">
                                        <p:cTn id="50" dur="1000" fill="hold"/>
                                        <p:tgtEl>
                                          <p:spTgt spid="46084">
                                            <p:txEl>
                                              <p:pRg st="4" end="4"/>
                                            </p:txEl>
                                          </p:spTgt>
                                        </p:tgtEl>
                                        <p:attrNameLst>
                                          <p:attrName>ppt_h</p:attrName>
                                        </p:attrNameLst>
                                      </p:cBhvr>
                                      <p:tavLst>
                                        <p:tav tm="100000">
                                          <p:val>
                                            <p:strVal val="#ppt_h"/>
                                          </p:val>
                                        </p:tav>
                                        <p:tav>
                                          <p:val>
                                            <p:strVal val="#ppt_h"/>
                                          </p:val>
                                        </p:tav>
                                      </p:tavLst>
                                    </p:anim>
                                    <p:animEffect transition="in" filter="fade">
                                      <p:cBhvr additive="none">
                                        <p:cTn id="51" dur="1000"/>
                                        <p:tgtEl>
                                          <p:spTgt spid="4608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4813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28E47E6-CDF4-4851-BE70-20696A0AA1BC}"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41</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48131" name="Text Box 2"/>
          <p:cNvSpPr txBox="1">
            <a:spLocks noChangeArrowheads="1"/>
          </p:cNvSpPr>
          <p:nvPr/>
        </p:nvSpPr>
        <p:spPr bwMode="auto">
          <a:xfrm>
            <a:off x="3135947" y="2818924"/>
            <a:ext cx="3826828" cy="6112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712470" indent="-709771"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9pPr>
          </a:lstStyle>
          <a:p>
            <a:pPr marL="712470" marR="0" lvl="0" indent="-709771" algn="r" rtl="1" eaLnBrk="1" hangingPunct="1">
              <a:spcBef>
                <a:spcPts val="850"/>
              </a:spcBef>
              <a:buSzPct val="60000"/>
              <a:tabLst>
                <a:tab pos="712470"/>
                <a:tab pos="1092994"/>
                <a:tab pos="1474867"/>
                <a:tab pos="1856740"/>
                <a:tab pos="2238613"/>
                <a:tab pos="2620486"/>
                <a:tab pos="3002360"/>
                <a:tab pos="3384233"/>
                <a:tab pos="3766105"/>
                <a:tab pos="4147979"/>
                <a:tab pos="4529852"/>
                <a:tab pos="4911725"/>
                <a:tab pos="5293598"/>
                <a:tab pos="5675471"/>
                <a:tab pos="6057345"/>
                <a:tab pos="6439218"/>
                <a:tab pos="6821090"/>
                <a:tab pos="7202964"/>
                <a:tab pos="7584838"/>
                <a:tab pos="7966710"/>
                <a:tab pos="8348583"/>
              </a:tabLst>
            </a:pPr>
            <a:r>
              <a:rPr lang="en-US" altLang="ar-EG" sz="3400" b="1" spc="0">
                <a:solidFill>
                  <a:srgbClr val="FFCC00"/>
                </a:solidFill>
                <a:effectLst>
                  <a:outerShdw blurRad="38100" dist="38100" dir="2700000" algn="tl">
                    <a:srgbClr val="000000"/>
                  </a:outerShdw>
                </a:effectLst>
                <a:cs typeface="Tahoma" pitchFamily="32" charset="0"/>
              </a:rPr>
              <a:t>4)  </a:t>
            </a:r>
            <a:r>
              <a:rPr lang="ar-SA" altLang="ar-EG" sz="3400" b="1" spc="0">
                <a:solidFill>
                  <a:srgbClr val="FFCC00"/>
                </a:solidFill>
                <a:effectLst>
                  <a:outerShdw blurRad="38100" dist="38100" dir="2700000" algn="tl">
                    <a:srgbClr val="000000"/>
                  </a:outerShdw>
                </a:effectLst>
                <a:cs typeface="Tahoma" pitchFamily="32" charset="0"/>
              </a:rPr>
              <a:t>بحوث السلعة</a:t>
            </a:r>
            <a:endParaRPr lang="en-US" altLang="ar-EG" sz="3400" b="1">
              <a:solidFill>
                <a:srgbClr val="FFCC00"/>
              </a:solidFill>
              <a:effectLst>
                <a:outerShdw blurRad="38100" dist="38100" dir="2700000" algn="tl">
                  <a:srgbClr val="000000"/>
                </a:outerShdw>
              </a:effectLst>
              <a:cs typeface="Tahoma" pitchFamily="32" charset="0"/>
            </a:endParaRPr>
          </a:p>
        </p:txBody>
      </p:sp>
      <p:sp>
        <p:nvSpPr>
          <p:cNvPr id="48132" name="Text Box 3"/>
          <p:cNvSpPr txBox="1">
            <a:spLocks noChangeArrowheads="1"/>
          </p:cNvSpPr>
          <p:nvPr/>
        </p:nvSpPr>
        <p:spPr bwMode="auto">
          <a:xfrm>
            <a:off x="767795" y="3805317"/>
            <a:ext cx="6606540" cy="3191272"/>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سلع المنافسين</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وصف السلعة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التعرف على متطلبات وحاجات المستهلكين</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معرفة فرص إنتاج سلع جديدة</a:t>
            </a:r>
            <a:endParaRPr lang="en-US" altLang="ar-EG" sz="2720" b="1">
              <a:solidFill>
                <a:srgbClr val="FFFF99"/>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48131"/>
                                        </p:tgtEl>
                                        <p:attrNameLst>
                                          <p:attrName>style.visibility</p:attrName>
                                        </p:attrNameLst>
                                      </p:cBhvr>
                                      <p:to>
                                        <p:strVal val="visible"/>
                                      </p:to>
                                    </p:set>
                                    <p:anim calcmode="lin" valueType="num">
                                      <p:cBhvr additive="none">
                                        <p:cTn id="7" dur="1000" fill="hold"/>
                                        <p:tgtEl>
                                          <p:spTgt spid="48131"/>
                                        </p:tgtEl>
                                        <p:attrNameLst>
                                          <p:attrName>ppt_w</p:attrName>
                                        </p:attrNameLst>
                                      </p:cBhvr>
                                      <p:tavLst>
                                        <p:tav tm="100000">
                                          <p:val>
                                            <p:strVal val="#ppt_w+.3"/>
                                          </p:val>
                                        </p:tav>
                                        <p:tav>
                                          <p:val>
                                            <p:strVal val="#ppt_w"/>
                                          </p:val>
                                        </p:tav>
                                      </p:tavLst>
                                    </p:anim>
                                    <p:anim calcmode="lin" valueType="num">
                                      <p:cBhvr additive="none">
                                        <p:cTn id="8" dur="1000" fill="hold"/>
                                        <p:tgtEl>
                                          <p:spTgt spid="48131"/>
                                        </p:tgtEl>
                                        <p:attrNameLst>
                                          <p:attrName>ppt_h</p:attrName>
                                        </p:attrNameLst>
                                      </p:cBhvr>
                                      <p:tavLst>
                                        <p:tav tm="100000">
                                          <p:val>
                                            <p:strVal val="#ppt_h"/>
                                          </p:val>
                                        </p:tav>
                                        <p:tav>
                                          <p:val>
                                            <p:strVal val="#ppt_h"/>
                                          </p:val>
                                        </p:tav>
                                      </p:tavLst>
                                    </p:anim>
                                    <p:animEffect transition="in" filter="fade">
                                      <p:cBhvr additive="none">
                                        <p:cTn id="9" dur="1000"/>
                                        <p:tgtEl>
                                          <p:spTgt spid="4813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48132"/>
                                        </p:tgtEl>
                                        <p:attrNameLst>
                                          <p:attrName>style.visibility</p:attrName>
                                        </p:attrNameLst>
                                      </p:cBhvr>
                                      <p:to>
                                        <p:strVal val="visible"/>
                                      </p:to>
                                    </p:set>
                                    <p:anim calcmode="lin" valueType="num">
                                      <p:cBhvr additive="none">
                                        <p:cTn id="14" dur="1000" fill="hold"/>
                                        <p:tgtEl>
                                          <p:spTgt spid="48132"/>
                                        </p:tgtEl>
                                        <p:attrNameLst>
                                          <p:attrName>ppt_w</p:attrName>
                                        </p:attrNameLst>
                                      </p:cBhvr>
                                      <p:tavLst>
                                        <p:tav tm="100000">
                                          <p:val>
                                            <p:strVal val="#ppt_w+.3"/>
                                          </p:val>
                                        </p:tav>
                                        <p:tav>
                                          <p:val>
                                            <p:strVal val="#ppt_w"/>
                                          </p:val>
                                        </p:tav>
                                      </p:tavLst>
                                    </p:anim>
                                    <p:anim calcmode="lin" valueType="num">
                                      <p:cBhvr additive="none">
                                        <p:cTn id="15" dur="1000" fill="hold"/>
                                        <p:tgtEl>
                                          <p:spTgt spid="48132"/>
                                        </p:tgtEl>
                                        <p:attrNameLst>
                                          <p:attrName>ppt_h</p:attrName>
                                        </p:attrNameLst>
                                      </p:cBhvr>
                                      <p:tavLst>
                                        <p:tav tm="100000">
                                          <p:val>
                                            <p:strVal val="#ppt_h"/>
                                          </p:val>
                                        </p:tav>
                                        <p:tav>
                                          <p:val>
                                            <p:strVal val="#ppt_h"/>
                                          </p:val>
                                        </p:tav>
                                      </p:tavLst>
                                    </p:anim>
                                    <p:animEffect transition="in" filter="fade">
                                      <p:cBhvr additive="none">
                                        <p:cTn id="16" dur="1000"/>
                                        <p:tgtEl>
                                          <p:spTgt spid="4813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48132">
                                            <p:txEl>
                                              <p:pRg st="0" end="0"/>
                                            </p:txEl>
                                          </p:spTgt>
                                        </p:tgtEl>
                                        <p:attrNameLst>
                                          <p:attrName>style.visibility</p:attrName>
                                        </p:attrNameLst>
                                      </p:cBhvr>
                                      <p:to>
                                        <p:strVal val="visible"/>
                                      </p:to>
                                    </p:set>
                                    <p:anim calcmode="lin" valueType="num">
                                      <p:cBhvr additive="none">
                                        <p:cTn id="21" dur="1000" fill="hold"/>
                                        <p:tgtEl>
                                          <p:spTgt spid="48132">
                                            <p:txEl>
                                              <p:pRg st="0" end="0"/>
                                            </p:txEl>
                                          </p:spTgt>
                                        </p:tgtEl>
                                        <p:attrNameLst>
                                          <p:attrName>ppt_w</p:attrName>
                                        </p:attrNameLst>
                                      </p:cBhvr>
                                      <p:tavLst>
                                        <p:tav tm="100000">
                                          <p:val>
                                            <p:strVal val="#ppt_w+.3"/>
                                          </p:val>
                                        </p:tav>
                                        <p:tav>
                                          <p:val>
                                            <p:strVal val="#ppt_w"/>
                                          </p:val>
                                        </p:tav>
                                      </p:tavLst>
                                    </p:anim>
                                    <p:anim calcmode="lin" valueType="num">
                                      <p:cBhvr additive="none">
                                        <p:cTn id="22" dur="1000" fill="hold"/>
                                        <p:tgtEl>
                                          <p:spTgt spid="48132">
                                            <p:txEl>
                                              <p:pRg st="0" end="0"/>
                                            </p:txEl>
                                          </p:spTgt>
                                        </p:tgtEl>
                                        <p:attrNameLst>
                                          <p:attrName>ppt_h</p:attrName>
                                        </p:attrNameLst>
                                      </p:cBhvr>
                                      <p:tavLst>
                                        <p:tav tm="100000">
                                          <p:val>
                                            <p:strVal val="#ppt_h"/>
                                          </p:val>
                                        </p:tav>
                                        <p:tav>
                                          <p:val>
                                            <p:strVal val="#ppt_h"/>
                                          </p:val>
                                        </p:tav>
                                      </p:tavLst>
                                    </p:anim>
                                    <p:animEffect transition="in" filter="fade">
                                      <p:cBhvr additive="none">
                                        <p:cTn id="23" dur="1000"/>
                                        <p:tgtEl>
                                          <p:spTgt spid="48132">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ur="1000" decel="100000" fill="hold" nodeType="clickEffect">
                                  <p:stCondLst>
                                    <p:cond delay="0"/>
                                  </p:stCondLst>
                                  <p:childTnLst>
                                    <p:set>
                                      <p:cBhvr additive="none">
                                        <p:cTn id="27" dur="1" fill="hold">
                                          <p:stCondLst>
                                            <p:cond delay="0"/>
                                          </p:stCondLst>
                                        </p:cTn>
                                        <p:tgtEl>
                                          <p:spTgt spid="48132">
                                            <p:txEl>
                                              <p:pRg st="1" end="1"/>
                                            </p:txEl>
                                          </p:spTgt>
                                        </p:tgtEl>
                                        <p:attrNameLst>
                                          <p:attrName>style.visibility</p:attrName>
                                        </p:attrNameLst>
                                      </p:cBhvr>
                                      <p:to>
                                        <p:strVal val="visible"/>
                                      </p:to>
                                    </p:set>
                                    <p:anim calcmode="lin" valueType="num">
                                      <p:cBhvr additive="none">
                                        <p:cTn id="28" dur="1000" fill="hold"/>
                                        <p:tgtEl>
                                          <p:spTgt spid="48132">
                                            <p:txEl>
                                              <p:pRg st="1" end="1"/>
                                            </p:txEl>
                                          </p:spTgt>
                                        </p:tgtEl>
                                        <p:attrNameLst>
                                          <p:attrName>ppt_w</p:attrName>
                                        </p:attrNameLst>
                                      </p:cBhvr>
                                      <p:tavLst>
                                        <p:tav tm="100000">
                                          <p:val>
                                            <p:strVal val="#ppt_w+.3"/>
                                          </p:val>
                                        </p:tav>
                                        <p:tav>
                                          <p:val>
                                            <p:strVal val="#ppt_w"/>
                                          </p:val>
                                        </p:tav>
                                      </p:tavLst>
                                    </p:anim>
                                    <p:anim calcmode="lin" valueType="num">
                                      <p:cBhvr additive="none">
                                        <p:cTn id="29" dur="1000" fill="hold"/>
                                        <p:tgtEl>
                                          <p:spTgt spid="48132">
                                            <p:txEl>
                                              <p:pRg st="1" end="1"/>
                                            </p:txEl>
                                          </p:spTgt>
                                        </p:tgtEl>
                                        <p:attrNameLst>
                                          <p:attrName>ppt_h</p:attrName>
                                        </p:attrNameLst>
                                      </p:cBhvr>
                                      <p:tavLst>
                                        <p:tav tm="100000">
                                          <p:val>
                                            <p:strVal val="#ppt_h"/>
                                          </p:val>
                                        </p:tav>
                                        <p:tav>
                                          <p:val>
                                            <p:strVal val="#ppt_h"/>
                                          </p:val>
                                        </p:tav>
                                      </p:tavLst>
                                    </p:anim>
                                    <p:animEffect transition="in" filter="fade">
                                      <p:cBhvr additive="none">
                                        <p:cTn id="30" dur="1000"/>
                                        <p:tgtEl>
                                          <p:spTgt spid="48132">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ur="1000" decel="100000" fill="hold" nodeType="clickEffect">
                                  <p:stCondLst>
                                    <p:cond delay="0"/>
                                  </p:stCondLst>
                                  <p:childTnLst>
                                    <p:set>
                                      <p:cBhvr additive="none">
                                        <p:cTn id="34" dur="1" fill="hold">
                                          <p:stCondLst>
                                            <p:cond delay="0"/>
                                          </p:stCondLst>
                                        </p:cTn>
                                        <p:tgtEl>
                                          <p:spTgt spid="48132">
                                            <p:txEl>
                                              <p:pRg st="2" end="2"/>
                                            </p:txEl>
                                          </p:spTgt>
                                        </p:tgtEl>
                                        <p:attrNameLst>
                                          <p:attrName>style.visibility</p:attrName>
                                        </p:attrNameLst>
                                      </p:cBhvr>
                                      <p:to>
                                        <p:strVal val="visible"/>
                                      </p:to>
                                    </p:set>
                                    <p:anim calcmode="lin" valueType="num">
                                      <p:cBhvr additive="none">
                                        <p:cTn id="35" dur="1000" fill="hold"/>
                                        <p:tgtEl>
                                          <p:spTgt spid="48132">
                                            <p:txEl>
                                              <p:pRg st="2" end="2"/>
                                            </p:txEl>
                                          </p:spTgt>
                                        </p:tgtEl>
                                        <p:attrNameLst>
                                          <p:attrName>ppt_w</p:attrName>
                                        </p:attrNameLst>
                                      </p:cBhvr>
                                      <p:tavLst>
                                        <p:tav tm="100000">
                                          <p:val>
                                            <p:strVal val="#ppt_w+.3"/>
                                          </p:val>
                                        </p:tav>
                                        <p:tav>
                                          <p:val>
                                            <p:strVal val="#ppt_w"/>
                                          </p:val>
                                        </p:tav>
                                      </p:tavLst>
                                    </p:anim>
                                    <p:anim calcmode="lin" valueType="num">
                                      <p:cBhvr additive="none">
                                        <p:cTn id="36" dur="1000" fill="hold"/>
                                        <p:tgtEl>
                                          <p:spTgt spid="48132">
                                            <p:txEl>
                                              <p:pRg st="2" end="2"/>
                                            </p:txEl>
                                          </p:spTgt>
                                        </p:tgtEl>
                                        <p:attrNameLst>
                                          <p:attrName>ppt_h</p:attrName>
                                        </p:attrNameLst>
                                      </p:cBhvr>
                                      <p:tavLst>
                                        <p:tav tm="100000">
                                          <p:val>
                                            <p:strVal val="#ppt_h"/>
                                          </p:val>
                                        </p:tav>
                                        <p:tav>
                                          <p:val>
                                            <p:strVal val="#ppt_h"/>
                                          </p:val>
                                        </p:tav>
                                      </p:tavLst>
                                    </p:anim>
                                    <p:animEffect transition="in" filter="fade">
                                      <p:cBhvr additive="none">
                                        <p:cTn id="37" dur="1000"/>
                                        <p:tgtEl>
                                          <p:spTgt spid="48132">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ur="1000" decel="100000" fill="hold" nodeType="clickEffect">
                                  <p:stCondLst>
                                    <p:cond delay="0"/>
                                  </p:stCondLst>
                                  <p:childTnLst>
                                    <p:set>
                                      <p:cBhvr additive="none">
                                        <p:cTn id="41" dur="1" fill="hold">
                                          <p:stCondLst>
                                            <p:cond delay="0"/>
                                          </p:stCondLst>
                                        </p:cTn>
                                        <p:tgtEl>
                                          <p:spTgt spid="48132">
                                            <p:txEl>
                                              <p:pRg st="3" end="3"/>
                                            </p:txEl>
                                          </p:spTgt>
                                        </p:tgtEl>
                                        <p:attrNameLst>
                                          <p:attrName>style.visibility</p:attrName>
                                        </p:attrNameLst>
                                      </p:cBhvr>
                                      <p:to>
                                        <p:strVal val="visible"/>
                                      </p:to>
                                    </p:set>
                                    <p:anim calcmode="lin" valueType="num">
                                      <p:cBhvr additive="none">
                                        <p:cTn id="42" dur="1000" fill="hold"/>
                                        <p:tgtEl>
                                          <p:spTgt spid="48132">
                                            <p:txEl>
                                              <p:pRg st="3" end="3"/>
                                            </p:txEl>
                                          </p:spTgt>
                                        </p:tgtEl>
                                        <p:attrNameLst>
                                          <p:attrName>ppt_w</p:attrName>
                                        </p:attrNameLst>
                                      </p:cBhvr>
                                      <p:tavLst>
                                        <p:tav tm="100000">
                                          <p:val>
                                            <p:strVal val="#ppt_w+.3"/>
                                          </p:val>
                                        </p:tav>
                                        <p:tav>
                                          <p:val>
                                            <p:strVal val="#ppt_w"/>
                                          </p:val>
                                        </p:tav>
                                      </p:tavLst>
                                    </p:anim>
                                    <p:anim calcmode="lin" valueType="num">
                                      <p:cBhvr additive="none">
                                        <p:cTn id="43" dur="1000" fill="hold"/>
                                        <p:tgtEl>
                                          <p:spTgt spid="48132">
                                            <p:txEl>
                                              <p:pRg st="3" end="3"/>
                                            </p:txEl>
                                          </p:spTgt>
                                        </p:tgtEl>
                                        <p:attrNameLst>
                                          <p:attrName>ppt_h</p:attrName>
                                        </p:attrNameLst>
                                      </p:cBhvr>
                                      <p:tavLst>
                                        <p:tav tm="100000">
                                          <p:val>
                                            <p:strVal val="#ppt_h"/>
                                          </p:val>
                                        </p:tav>
                                        <p:tav>
                                          <p:val>
                                            <p:strVal val="#ppt_h"/>
                                          </p:val>
                                        </p:tav>
                                      </p:tavLst>
                                    </p:anim>
                                    <p:animEffect transition="in" filter="fade">
                                      <p:cBhvr additive="none">
                                        <p:cTn id="44" dur="1000"/>
                                        <p:tgtEl>
                                          <p:spTgt spid="4813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5017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3582B298-3E8C-491E-8406-45B1BC3C882B}"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42</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50179" name="Text Box 2"/>
          <p:cNvSpPr txBox="1">
            <a:spLocks noChangeArrowheads="1"/>
          </p:cNvSpPr>
          <p:nvPr/>
        </p:nvSpPr>
        <p:spPr bwMode="auto">
          <a:xfrm>
            <a:off x="886540" y="2764949"/>
            <a:ext cx="6624082" cy="7745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712470" indent="-709771"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9pPr>
          </a:lstStyle>
          <a:p>
            <a:pPr marL="712470" marR="0" lvl="0" indent="-709771" algn="r" rtl="1" eaLnBrk="1" hangingPunct="1">
              <a:spcBef>
                <a:spcPts val="850"/>
              </a:spcBef>
              <a:buSzPct val="60000"/>
              <a:tabLst>
                <a:tab pos="712470"/>
                <a:tab pos="1092994"/>
                <a:tab pos="1474867"/>
                <a:tab pos="1856740"/>
                <a:tab pos="2238613"/>
                <a:tab pos="2620486"/>
                <a:tab pos="3002360"/>
                <a:tab pos="3384233"/>
                <a:tab pos="3766105"/>
                <a:tab pos="4147979"/>
                <a:tab pos="4529852"/>
                <a:tab pos="4911725"/>
                <a:tab pos="5293598"/>
                <a:tab pos="5675471"/>
                <a:tab pos="6057345"/>
                <a:tab pos="6439218"/>
                <a:tab pos="6821090"/>
                <a:tab pos="7202964"/>
                <a:tab pos="7584838"/>
                <a:tab pos="7966710"/>
                <a:tab pos="8348583"/>
              </a:tabLst>
            </a:pPr>
            <a:r>
              <a:rPr lang="en-US" altLang="ar-EG" sz="3400" b="1" spc="0">
                <a:solidFill>
                  <a:srgbClr val="FFCC00"/>
                </a:solidFill>
                <a:effectLst>
                  <a:outerShdw blurRad="38100" dist="38100" dir="2700000" algn="tl">
                    <a:srgbClr val="000000"/>
                  </a:outerShdw>
                </a:effectLst>
                <a:cs typeface="Tahoma" pitchFamily="32" charset="0"/>
              </a:rPr>
              <a:t>5)  </a:t>
            </a:r>
            <a:r>
              <a:rPr lang="ar-SA" altLang="ar-EG" sz="3400" b="1" spc="0">
                <a:solidFill>
                  <a:srgbClr val="FFCC00"/>
                </a:solidFill>
                <a:effectLst>
                  <a:outerShdw blurRad="38100" dist="38100" dir="2700000" algn="tl">
                    <a:srgbClr val="000000"/>
                  </a:outerShdw>
                </a:effectLst>
                <a:cs typeface="Tahoma" pitchFamily="32" charset="0"/>
              </a:rPr>
              <a:t>بحوث الترويج والإعلان</a:t>
            </a:r>
            <a:endParaRPr lang="en-US" altLang="ar-EG" sz="3400" b="1">
              <a:solidFill>
                <a:srgbClr val="FFCC00"/>
              </a:solidFill>
              <a:effectLst>
                <a:outerShdw blurRad="38100" dist="38100" dir="2700000" algn="tl">
                  <a:srgbClr val="000000"/>
                </a:outerShdw>
              </a:effectLst>
              <a:cs typeface="Tahoma" pitchFamily="32" charset="0"/>
            </a:endParaRPr>
          </a:p>
        </p:txBody>
      </p:sp>
      <p:sp>
        <p:nvSpPr>
          <p:cNvPr id="50180" name="Text Box 3"/>
          <p:cNvSpPr txBox="1">
            <a:spLocks noChangeArrowheads="1"/>
          </p:cNvSpPr>
          <p:nvPr/>
        </p:nvSpPr>
        <p:spPr bwMode="auto">
          <a:xfrm>
            <a:off x="458788" y="3805317"/>
            <a:ext cx="7030244" cy="3733721"/>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نظرة شاملة عن الاستراتيجية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معرفة أساليب الترويج المتوفرة في الأسواق</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وسائل الإعلان والرسائل الإعلانية المتواجدة في الأسواق</a:t>
            </a:r>
            <a:r>
              <a:rPr lang="en-US" altLang="ar-EG" sz="2720" b="1" spc="0">
                <a:solidFill>
                  <a:srgbClr val="FFFF99"/>
                </a:solidFill>
                <a:effectLst>
                  <a:outerShdw blurRad="38100" dist="38100" dir="2700000" algn="tl">
                    <a:srgbClr val="000000"/>
                  </a:outerShdw>
                </a:effectLst>
                <a:cs typeface="Tahoma" pitchFamily="32" charset="0"/>
              </a:rPr>
              <a:t> </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استراتيجية الترويج</a:t>
            </a:r>
            <a:endParaRPr lang="en-US" altLang="ar-EG" sz="2720" b="1">
              <a:solidFill>
                <a:srgbClr val="FFFF99"/>
              </a:solidFill>
              <a:effectLst>
                <a:outerShdw blurRad="38100" dist="38100" dir="2700000" algn="tl">
                  <a:srgbClr val="000000"/>
                </a:outerShdw>
              </a:effectLst>
              <a:cs typeface="Tahoma" pitchFamily="32" charset="0"/>
            </a:endParaRPr>
          </a:p>
          <a:p>
            <a:pPr marL="516811" marR="0" lvl="0" indent="-515461" algn="r" rtl="1" eaLnBrk="1" hangingPunct="1">
              <a:lnSpc>
                <a:spcPct val="120000"/>
              </a:lnSpc>
              <a:spcBef>
                <a:spcPts val="680"/>
              </a:spcBef>
              <a:buSzPct val="65000"/>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endParaRPr lang="en-US" altLang="ar-EG" sz="2720" b="1">
              <a:solidFill>
                <a:srgbClr val="FFFF99"/>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50179"/>
                                        </p:tgtEl>
                                        <p:attrNameLst>
                                          <p:attrName>style.visibility</p:attrName>
                                        </p:attrNameLst>
                                      </p:cBhvr>
                                      <p:to>
                                        <p:strVal val="visible"/>
                                      </p:to>
                                    </p:set>
                                    <p:anim calcmode="lin" valueType="num">
                                      <p:cBhvr additive="none">
                                        <p:cTn id="7" dur="1000" fill="hold"/>
                                        <p:tgtEl>
                                          <p:spTgt spid="50179"/>
                                        </p:tgtEl>
                                        <p:attrNameLst>
                                          <p:attrName>ppt_w</p:attrName>
                                        </p:attrNameLst>
                                      </p:cBhvr>
                                      <p:tavLst>
                                        <p:tav tm="100000">
                                          <p:val>
                                            <p:strVal val="#ppt_w+.3"/>
                                          </p:val>
                                        </p:tav>
                                        <p:tav>
                                          <p:val>
                                            <p:strVal val="#ppt_w"/>
                                          </p:val>
                                        </p:tav>
                                      </p:tavLst>
                                    </p:anim>
                                    <p:anim calcmode="lin" valueType="num">
                                      <p:cBhvr additive="none">
                                        <p:cTn id="8" dur="1000" fill="hold"/>
                                        <p:tgtEl>
                                          <p:spTgt spid="50179"/>
                                        </p:tgtEl>
                                        <p:attrNameLst>
                                          <p:attrName>ppt_h</p:attrName>
                                        </p:attrNameLst>
                                      </p:cBhvr>
                                      <p:tavLst>
                                        <p:tav tm="100000">
                                          <p:val>
                                            <p:strVal val="#ppt_h"/>
                                          </p:val>
                                        </p:tav>
                                        <p:tav>
                                          <p:val>
                                            <p:strVal val="#ppt_h"/>
                                          </p:val>
                                        </p:tav>
                                      </p:tavLst>
                                    </p:anim>
                                    <p:animEffect transition="in" filter="fade">
                                      <p:cBhvr additive="none">
                                        <p:cTn id="9" dur="1000"/>
                                        <p:tgtEl>
                                          <p:spTgt spid="5017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50180"/>
                                        </p:tgtEl>
                                        <p:attrNameLst>
                                          <p:attrName>style.visibility</p:attrName>
                                        </p:attrNameLst>
                                      </p:cBhvr>
                                      <p:to>
                                        <p:strVal val="visible"/>
                                      </p:to>
                                    </p:set>
                                    <p:anim calcmode="lin" valueType="num">
                                      <p:cBhvr additive="none">
                                        <p:cTn id="14" dur="1000" fill="hold"/>
                                        <p:tgtEl>
                                          <p:spTgt spid="50180"/>
                                        </p:tgtEl>
                                        <p:attrNameLst>
                                          <p:attrName>ppt_w</p:attrName>
                                        </p:attrNameLst>
                                      </p:cBhvr>
                                      <p:tavLst>
                                        <p:tav tm="100000">
                                          <p:val>
                                            <p:strVal val="#ppt_w+.3"/>
                                          </p:val>
                                        </p:tav>
                                        <p:tav>
                                          <p:val>
                                            <p:strVal val="#ppt_w"/>
                                          </p:val>
                                        </p:tav>
                                      </p:tavLst>
                                    </p:anim>
                                    <p:anim calcmode="lin" valueType="num">
                                      <p:cBhvr additive="none">
                                        <p:cTn id="15" dur="1000" fill="hold"/>
                                        <p:tgtEl>
                                          <p:spTgt spid="50180"/>
                                        </p:tgtEl>
                                        <p:attrNameLst>
                                          <p:attrName>ppt_h</p:attrName>
                                        </p:attrNameLst>
                                      </p:cBhvr>
                                      <p:tavLst>
                                        <p:tav tm="100000">
                                          <p:val>
                                            <p:strVal val="#ppt_h"/>
                                          </p:val>
                                        </p:tav>
                                        <p:tav>
                                          <p:val>
                                            <p:strVal val="#ppt_h"/>
                                          </p:val>
                                        </p:tav>
                                      </p:tavLst>
                                    </p:anim>
                                    <p:animEffect transition="in" filter="fade">
                                      <p:cBhvr additive="none">
                                        <p:cTn id="16" dur="1000"/>
                                        <p:tgtEl>
                                          <p:spTgt spid="5018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50180">
                                            <p:txEl>
                                              <p:pRg st="0" end="0"/>
                                            </p:txEl>
                                          </p:spTgt>
                                        </p:tgtEl>
                                        <p:attrNameLst>
                                          <p:attrName>style.visibility</p:attrName>
                                        </p:attrNameLst>
                                      </p:cBhvr>
                                      <p:to>
                                        <p:strVal val="visible"/>
                                      </p:to>
                                    </p:set>
                                    <p:anim calcmode="lin" valueType="num">
                                      <p:cBhvr additive="none">
                                        <p:cTn id="21" dur="1000" fill="hold"/>
                                        <p:tgtEl>
                                          <p:spTgt spid="50180">
                                            <p:txEl>
                                              <p:pRg st="0" end="0"/>
                                            </p:txEl>
                                          </p:spTgt>
                                        </p:tgtEl>
                                        <p:attrNameLst>
                                          <p:attrName>ppt_w</p:attrName>
                                        </p:attrNameLst>
                                      </p:cBhvr>
                                      <p:tavLst>
                                        <p:tav tm="100000">
                                          <p:val>
                                            <p:strVal val="#ppt_w+.3"/>
                                          </p:val>
                                        </p:tav>
                                        <p:tav>
                                          <p:val>
                                            <p:strVal val="#ppt_w"/>
                                          </p:val>
                                        </p:tav>
                                      </p:tavLst>
                                    </p:anim>
                                    <p:anim calcmode="lin" valueType="num">
                                      <p:cBhvr additive="none">
                                        <p:cTn id="22" dur="1000" fill="hold"/>
                                        <p:tgtEl>
                                          <p:spTgt spid="50180">
                                            <p:txEl>
                                              <p:pRg st="0" end="0"/>
                                            </p:txEl>
                                          </p:spTgt>
                                        </p:tgtEl>
                                        <p:attrNameLst>
                                          <p:attrName>ppt_h</p:attrName>
                                        </p:attrNameLst>
                                      </p:cBhvr>
                                      <p:tavLst>
                                        <p:tav tm="100000">
                                          <p:val>
                                            <p:strVal val="#ppt_h"/>
                                          </p:val>
                                        </p:tav>
                                        <p:tav>
                                          <p:val>
                                            <p:strVal val="#ppt_h"/>
                                          </p:val>
                                        </p:tav>
                                      </p:tavLst>
                                    </p:anim>
                                    <p:animEffect transition="in" filter="fade">
                                      <p:cBhvr additive="none">
                                        <p:cTn id="23" dur="1000"/>
                                        <p:tgtEl>
                                          <p:spTgt spid="50180">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ur="1000" decel="100000" fill="hold" nodeType="clickEffect">
                                  <p:stCondLst>
                                    <p:cond delay="0"/>
                                  </p:stCondLst>
                                  <p:childTnLst>
                                    <p:set>
                                      <p:cBhvr additive="none">
                                        <p:cTn id="27" dur="1" fill="hold">
                                          <p:stCondLst>
                                            <p:cond delay="0"/>
                                          </p:stCondLst>
                                        </p:cTn>
                                        <p:tgtEl>
                                          <p:spTgt spid="50180">
                                            <p:txEl>
                                              <p:pRg st="1" end="1"/>
                                            </p:txEl>
                                          </p:spTgt>
                                        </p:tgtEl>
                                        <p:attrNameLst>
                                          <p:attrName>style.visibility</p:attrName>
                                        </p:attrNameLst>
                                      </p:cBhvr>
                                      <p:to>
                                        <p:strVal val="visible"/>
                                      </p:to>
                                    </p:set>
                                    <p:anim calcmode="lin" valueType="num">
                                      <p:cBhvr additive="none">
                                        <p:cTn id="28" dur="1000" fill="hold"/>
                                        <p:tgtEl>
                                          <p:spTgt spid="50180">
                                            <p:txEl>
                                              <p:pRg st="1" end="1"/>
                                            </p:txEl>
                                          </p:spTgt>
                                        </p:tgtEl>
                                        <p:attrNameLst>
                                          <p:attrName>ppt_w</p:attrName>
                                        </p:attrNameLst>
                                      </p:cBhvr>
                                      <p:tavLst>
                                        <p:tav tm="100000">
                                          <p:val>
                                            <p:strVal val="#ppt_w+.3"/>
                                          </p:val>
                                        </p:tav>
                                        <p:tav>
                                          <p:val>
                                            <p:strVal val="#ppt_w"/>
                                          </p:val>
                                        </p:tav>
                                      </p:tavLst>
                                    </p:anim>
                                    <p:anim calcmode="lin" valueType="num">
                                      <p:cBhvr additive="none">
                                        <p:cTn id="29" dur="1000" fill="hold"/>
                                        <p:tgtEl>
                                          <p:spTgt spid="50180">
                                            <p:txEl>
                                              <p:pRg st="1" end="1"/>
                                            </p:txEl>
                                          </p:spTgt>
                                        </p:tgtEl>
                                        <p:attrNameLst>
                                          <p:attrName>ppt_h</p:attrName>
                                        </p:attrNameLst>
                                      </p:cBhvr>
                                      <p:tavLst>
                                        <p:tav tm="100000">
                                          <p:val>
                                            <p:strVal val="#ppt_h"/>
                                          </p:val>
                                        </p:tav>
                                        <p:tav>
                                          <p:val>
                                            <p:strVal val="#ppt_h"/>
                                          </p:val>
                                        </p:tav>
                                      </p:tavLst>
                                    </p:anim>
                                    <p:animEffect transition="in" filter="fade">
                                      <p:cBhvr additive="none">
                                        <p:cTn id="30" dur="1000"/>
                                        <p:tgtEl>
                                          <p:spTgt spid="50180">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ur="1000" decel="100000" fill="hold" nodeType="clickEffect">
                                  <p:stCondLst>
                                    <p:cond delay="0"/>
                                  </p:stCondLst>
                                  <p:childTnLst>
                                    <p:set>
                                      <p:cBhvr additive="none">
                                        <p:cTn id="34" dur="1" fill="hold">
                                          <p:stCondLst>
                                            <p:cond delay="0"/>
                                          </p:stCondLst>
                                        </p:cTn>
                                        <p:tgtEl>
                                          <p:spTgt spid="50180">
                                            <p:txEl>
                                              <p:pRg st="2" end="2"/>
                                            </p:txEl>
                                          </p:spTgt>
                                        </p:tgtEl>
                                        <p:attrNameLst>
                                          <p:attrName>style.visibility</p:attrName>
                                        </p:attrNameLst>
                                      </p:cBhvr>
                                      <p:to>
                                        <p:strVal val="visible"/>
                                      </p:to>
                                    </p:set>
                                    <p:anim calcmode="lin" valueType="num">
                                      <p:cBhvr additive="none">
                                        <p:cTn id="35" dur="1000" fill="hold"/>
                                        <p:tgtEl>
                                          <p:spTgt spid="50180">
                                            <p:txEl>
                                              <p:pRg st="2" end="2"/>
                                            </p:txEl>
                                          </p:spTgt>
                                        </p:tgtEl>
                                        <p:attrNameLst>
                                          <p:attrName>ppt_w</p:attrName>
                                        </p:attrNameLst>
                                      </p:cBhvr>
                                      <p:tavLst>
                                        <p:tav tm="100000">
                                          <p:val>
                                            <p:strVal val="#ppt_w+.3"/>
                                          </p:val>
                                        </p:tav>
                                        <p:tav>
                                          <p:val>
                                            <p:strVal val="#ppt_w"/>
                                          </p:val>
                                        </p:tav>
                                      </p:tavLst>
                                    </p:anim>
                                    <p:anim calcmode="lin" valueType="num">
                                      <p:cBhvr additive="none">
                                        <p:cTn id="36" dur="1000" fill="hold"/>
                                        <p:tgtEl>
                                          <p:spTgt spid="50180">
                                            <p:txEl>
                                              <p:pRg st="2" end="2"/>
                                            </p:txEl>
                                          </p:spTgt>
                                        </p:tgtEl>
                                        <p:attrNameLst>
                                          <p:attrName>ppt_h</p:attrName>
                                        </p:attrNameLst>
                                      </p:cBhvr>
                                      <p:tavLst>
                                        <p:tav tm="100000">
                                          <p:val>
                                            <p:strVal val="#ppt_h"/>
                                          </p:val>
                                        </p:tav>
                                        <p:tav>
                                          <p:val>
                                            <p:strVal val="#ppt_h"/>
                                          </p:val>
                                        </p:tav>
                                      </p:tavLst>
                                    </p:anim>
                                    <p:animEffect transition="in" filter="fade">
                                      <p:cBhvr additive="none">
                                        <p:cTn id="37" dur="1000"/>
                                        <p:tgtEl>
                                          <p:spTgt spid="50180">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ur="1000" decel="100000" fill="hold" nodeType="clickEffect">
                                  <p:stCondLst>
                                    <p:cond delay="0"/>
                                  </p:stCondLst>
                                  <p:childTnLst>
                                    <p:set>
                                      <p:cBhvr additive="none">
                                        <p:cTn id="41" dur="1" fill="hold">
                                          <p:stCondLst>
                                            <p:cond delay="0"/>
                                          </p:stCondLst>
                                        </p:cTn>
                                        <p:tgtEl>
                                          <p:spTgt spid="50180">
                                            <p:txEl>
                                              <p:pRg st="3" end="3"/>
                                            </p:txEl>
                                          </p:spTgt>
                                        </p:tgtEl>
                                        <p:attrNameLst>
                                          <p:attrName>style.visibility</p:attrName>
                                        </p:attrNameLst>
                                      </p:cBhvr>
                                      <p:to>
                                        <p:strVal val="visible"/>
                                      </p:to>
                                    </p:set>
                                    <p:anim calcmode="lin" valueType="num">
                                      <p:cBhvr additive="none">
                                        <p:cTn id="42" dur="1000" fill="hold"/>
                                        <p:tgtEl>
                                          <p:spTgt spid="50180">
                                            <p:txEl>
                                              <p:pRg st="3" end="3"/>
                                            </p:txEl>
                                          </p:spTgt>
                                        </p:tgtEl>
                                        <p:attrNameLst>
                                          <p:attrName>ppt_w</p:attrName>
                                        </p:attrNameLst>
                                      </p:cBhvr>
                                      <p:tavLst>
                                        <p:tav tm="100000">
                                          <p:val>
                                            <p:strVal val="#ppt_w+.3"/>
                                          </p:val>
                                        </p:tav>
                                        <p:tav>
                                          <p:val>
                                            <p:strVal val="#ppt_w"/>
                                          </p:val>
                                        </p:tav>
                                      </p:tavLst>
                                    </p:anim>
                                    <p:anim calcmode="lin" valueType="num">
                                      <p:cBhvr additive="none">
                                        <p:cTn id="43" dur="1000" fill="hold"/>
                                        <p:tgtEl>
                                          <p:spTgt spid="50180">
                                            <p:txEl>
                                              <p:pRg st="3" end="3"/>
                                            </p:txEl>
                                          </p:spTgt>
                                        </p:tgtEl>
                                        <p:attrNameLst>
                                          <p:attrName>ppt_h</p:attrName>
                                        </p:attrNameLst>
                                      </p:cBhvr>
                                      <p:tavLst>
                                        <p:tav tm="100000">
                                          <p:val>
                                            <p:strVal val="#ppt_h"/>
                                          </p:val>
                                        </p:tav>
                                        <p:tav>
                                          <p:val>
                                            <p:strVal val="#ppt_h"/>
                                          </p:val>
                                        </p:tav>
                                      </p:tavLst>
                                    </p:anim>
                                    <p:animEffect transition="in" filter="fade">
                                      <p:cBhvr additive="none">
                                        <p:cTn id="44" dur="1000"/>
                                        <p:tgtEl>
                                          <p:spTgt spid="5018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5222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2848A5E0-CFA0-4159-A3F3-EEBC1C1157FF}"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43</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52227" name="Text Box 2"/>
          <p:cNvSpPr txBox="1">
            <a:spLocks noChangeArrowheads="1"/>
          </p:cNvSpPr>
          <p:nvPr/>
        </p:nvSpPr>
        <p:spPr bwMode="auto">
          <a:xfrm>
            <a:off x="2167096" y="2878297"/>
            <a:ext cx="4892834" cy="6679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712470" indent="-709771"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712470"/>
                <a:tab pos="1092994"/>
                <a:tab pos="1474867"/>
                <a:tab pos="1856740"/>
                <a:tab pos="2238614"/>
                <a:tab pos="2620486"/>
                <a:tab pos="3002360"/>
                <a:tab pos="3384233"/>
                <a:tab pos="3766106"/>
                <a:tab pos="4147979"/>
                <a:tab pos="4529852"/>
                <a:tab pos="4911725"/>
                <a:tab pos="5293599"/>
                <a:tab pos="5675471"/>
                <a:tab pos="6057345"/>
                <a:tab pos="6439218"/>
                <a:tab pos="6821091"/>
                <a:tab pos="7202964"/>
                <a:tab pos="7584838"/>
                <a:tab pos="7966710"/>
                <a:tab pos="8348584"/>
              </a:tabLst>
              <a:defRPr lang="en-GB" altLang="en-US" sz="2040">
                <a:solidFill>
                  <a:srgbClr val="FFFFFF"/>
                </a:solidFill>
                <a:latin typeface="Tahoma" panose="020b0604030504040204" pitchFamily="34" charset="0"/>
                <a:cs typeface="Arial" pitchFamily="34" charset="0"/>
              </a:defRPr>
            </a:lvl9pPr>
          </a:lstStyle>
          <a:p>
            <a:pPr marL="712470" marR="0" lvl="0" indent="-709771" algn="r" rtl="1" eaLnBrk="1" hangingPunct="1">
              <a:spcBef>
                <a:spcPts val="850"/>
              </a:spcBef>
              <a:buSzPct val="60000"/>
              <a:tabLst>
                <a:tab pos="712470"/>
                <a:tab pos="1092994"/>
                <a:tab pos="1474867"/>
                <a:tab pos="1856740"/>
                <a:tab pos="2238613"/>
                <a:tab pos="2620486"/>
                <a:tab pos="3002360"/>
                <a:tab pos="3384233"/>
                <a:tab pos="3766105"/>
                <a:tab pos="4147979"/>
                <a:tab pos="4529852"/>
                <a:tab pos="4911725"/>
                <a:tab pos="5293598"/>
                <a:tab pos="5675471"/>
                <a:tab pos="6057345"/>
                <a:tab pos="6439218"/>
                <a:tab pos="6821090"/>
                <a:tab pos="7202964"/>
                <a:tab pos="7584838"/>
                <a:tab pos="7966710"/>
                <a:tab pos="8348583"/>
              </a:tabLst>
            </a:pPr>
            <a:r>
              <a:rPr lang="en-US" altLang="ar-EG" sz="3400" b="1" spc="0">
                <a:solidFill>
                  <a:srgbClr val="FFCC00"/>
                </a:solidFill>
                <a:effectLst>
                  <a:outerShdw blurRad="38100" dist="38100" dir="2700000" algn="tl">
                    <a:srgbClr val="000000"/>
                  </a:outerShdw>
                </a:effectLst>
                <a:cs typeface="Tahoma" pitchFamily="32" charset="0"/>
              </a:rPr>
              <a:t>6)  </a:t>
            </a:r>
            <a:r>
              <a:rPr lang="ar-SA" altLang="ar-EG" sz="3400" b="1" spc="0">
                <a:solidFill>
                  <a:srgbClr val="FFCC00"/>
                </a:solidFill>
                <a:effectLst>
                  <a:outerShdw blurRad="38100" dist="38100" dir="2700000" algn="tl">
                    <a:srgbClr val="000000"/>
                  </a:outerShdw>
                </a:effectLst>
                <a:cs typeface="Tahoma" pitchFamily="32" charset="0"/>
              </a:rPr>
              <a:t>بحوث التوزيع</a:t>
            </a:r>
            <a:r>
              <a:rPr lang="en-US" altLang="ar-EG" sz="3400" b="1" spc="0">
                <a:solidFill>
                  <a:srgbClr val="FFCC00"/>
                </a:solidFill>
                <a:effectLst>
                  <a:outerShdw blurRad="38100" dist="38100" dir="2700000" algn="tl">
                    <a:srgbClr val="000000"/>
                  </a:outerShdw>
                </a:effectLst>
                <a:cs typeface="Tahoma" pitchFamily="32" charset="0"/>
              </a:rPr>
              <a:t> </a:t>
            </a:r>
            <a:endParaRPr lang="en-US" altLang="ar-EG" sz="3400" b="1">
              <a:solidFill>
                <a:srgbClr val="FFCC00"/>
              </a:solidFill>
              <a:effectLst>
                <a:outerShdw blurRad="38100" dist="38100" dir="2700000" algn="tl">
                  <a:srgbClr val="000000"/>
                </a:outerShdw>
              </a:effectLst>
              <a:cs typeface="Tahoma" pitchFamily="32" charset="0"/>
            </a:endParaRPr>
          </a:p>
        </p:txBody>
      </p:sp>
      <p:sp>
        <p:nvSpPr>
          <p:cNvPr id="52228" name="Text Box 3"/>
          <p:cNvSpPr txBox="1">
            <a:spLocks noChangeArrowheads="1"/>
          </p:cNvSpPr>
          <p:nvPr/>
        </p:nvSpPr>
        <p:spPr bwMode="auto">
          <a:xfrm>
            <a:off x="886540" y="3829606"/>
            <a:ext cx="6304280" cy="3709432"/>
          </a:xfrm>
          <a:prstGeom prst="rect">
            <a:avLst/>
          </a:prstGeom>
          <a:noFill/>
          <a:ln w="76320" cap="flat">
            <a:solidFill>
              <a:srgbClr val="FFCCCC"/>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استراتيجية التوزيع</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تحديد منافذ التوزيع</a:t>
            </a:r>
            <a:r>
              <a:rPr lang="en-US" altLang="ar-EG" sz="2720" b="1" spc="0">
                <a:solidFill>
                  <a:srgbClr val="FFFF99"/>
                </a:solidFill>
                <a:effectLst>
                  <a:outerShdw blurRad="38100" dist="38100" dir="2700000" algn="tl">
                    <a:srgbClr val="000000"/>
                  </a:outerShdw>
                </a:effectLst>
                <a:cs typeface="Tahoma" pitchFamily="32" charset="0"/>
              </a:rPr>
              <a:t> </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منافذ التوزيع الخاصة بالشركة</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فعالية التوزيع المادي</a:t>
            </a:r>
            <a:endParaRPr lang="en-US" altLang="ar-EG" sz="2720" b="1">
              <a:solidFill>
                <a:srgbClr val="FFFF99"/>
              </a:solidFill>
              <a:effectLst>
                <a:outerShdw blurRad="38100" dist="38100" dir="2700000" algn="tl">
                  <a:srgbClr val="000000"/>
                </a:outerShdw>
              </a:effectLst>
              <a:cs typeface="Tahoma" pitchFamily="32" charset="0"/>
            </a:endParaRPr>
          </a:p>
          <a:p>
            <a:pPr marL="515461" marR="0" lvl="0" indent="-515461" algn="r" rtl="1" eaLnBrk="1" hangingPunct="1">
              <a:lnSpc>
                <a:spcPct val="120000"/>
              </a:lnSpc>
              <a:spcBef>
                <a:spcPts val="680"/>
              </a:spcBef>
              <a:buClr>
                <a:srgbClr val="FF9900"/>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2720" b="1" spc="0">
                <a:solidFill>
                  <a:srgbClr val="FFFF99"/>
                </a:solidFill>
                <a:effectLst>
                  <a:outerShdw blurRad="38100" dist="38100" dir="2700000" algn="tl">
                    <a:srgbClr val="000000"/>
                  </a:outerShdw>
                </a:effectLst>
                <a:cs typeface="Tahoma" pitchFamily="32" charset="0"/>
              </a:rPr>
              <a:t>تقييم أسس اختيار الموزعين</a:t>
            </a:r>
            <a:endParaRPr lang="en-US" altLang="ar-EG" sz="2720" b="1">
              <a:solidFill>
                <a:srgbClr val="FFFF99"/>
              </a:solidFill>
              <a:effectLst>
                <a:outerShdw blurRad="38100" dist="38100" dir="2700000" algn="tl">
                  <a:srgbClr val="000000"/>
                </a:outerShdw>
              </a:effectLst>
              <a:cs typeface="Tahoma" pitchFamily="32" charset="0"/>
            </a:endParaRPr>
          </a:p>
          <a:p>
            <a:pPr marL="516811" marR="0" lvl="0" indent="-515461" algn="r" rtl="1" eaLnBrk="1" hangingPunct="1">
              <a:lnSpc>
                <a:spcPct val="120000"/>
              </a:lnSpc>
              <a:spcBef>
                <a:spcPts val="680"/>
              </a:spcBef>
              <a:buSzPct val="65000"/>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endParaRPr lang="en-US" altLang="ar-EG" sz="2720" b="1">
              <a:solidFill>
                <a:srgbClr val="FFFF99"/>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ur="1000" decel="100000" fill="hold" nodeType="clickEffect">
                                  <p:stCondLst>
                                    <p:cond delay="0"/>
                                  </p:stCondLst>
                                  <p:childTnLst>
                                    <p:set>
                                      <p:cBhvr additive="none">
                                        <p:cTn id="6" dur="1" fill="hold">
                                          <p:stCondLst>
                                            <p:cond delay="0"/>
                                          </p:stCondLst>
                                        </p:cTn>
                                        <p:tgtEl>
                                          <p:spTgt spid="52227"/>
                                        </p:tgtEl>
                                        <p:attrNameLst>
                                          <p:attrName>style.visibility</p:attrName>
                                        </p:attrNameLst>
                                      </p:cBhvr>
                                      <p:to>
                                        <p:strVal val="visible"/>
                                      </p:to>
                                    </p:set>
                                    <p:anim calcmode="lin" valueType="num">
                                      <p:cBhvr additive="none">
                                        <p:cTn id="7" dur="1000" fill="hold"/>
                                        <p:tgtEl>
                                          <p:spTgt spid="52227"/>
                                        </p:tgtEl>
                                        <p:attrNameLst>
                                          <p:attrName>ppt_w</p:attrName>
                                        </p:attrNameLst>
                                      </p:cBhvr>
                                      <p:tavLst>
                                        <p:tav tm="100000">
                                          <p:val>
                                            <p:strVal val="#ppt_w+.3"/>
                                          </p:val>
                                        </p:tav>
                                        <p:tav>
                                          <p:val>
                                            <p:strVal val="#ppt_w"/>
                                          </p:val>
                                        </p:tav>
                                      </p:tavLst>
                                    </p:anim>
                                    <p:anim calcmode="lin" valueType="num">
                                      <p:cBhvr additive="none">
                                        <p:cTn id="8" dur="1000" fill="hold"/>
                                        <p:tgtEl>
                                          <p:spTgt spid="52227"/>
                                        </p:tgtEl>
                                        <p:attrNameLst>
                                          <p:attrName>ppt_h</p:attrName>
                                        </p:attrNameLst>
                                      </p:cBhvr>
                                      <p:tavLst>
                                        <p:tav tm="100000">
                                          <p:val>
                                            <p:strVal val="#ppt_h"/>
                                          </p:val>
                                        </p:tav>
                                        <p:tav>
                                          <p:val>
                                            <p:strVal val="#ppt_h"/>
                                          </p:val>
                                        </p:tav>
                                      </p:tavLst>
                                    </p:anim>
                                    <p:animEffect transition="in" filter="fade">
                                      <p:cBhvr additive="none">
                                        <p:cTn id="9" dur="1000"/>
                                        <p:tgtEl>
                                          <p:spTgt spid="5222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ur="1000" decel="100000" fill="hold" nodeType="clickEffect">
                                  <p:stCondLst>
                                    <p:cond delay="0"/>
                                  </p:stCondLst>
                                  <p:childTnLst>
                                    <p:set>
                                      <p:cBhvr additive="none">
                                        <p:cTn id="13" dur="1" fill="hold">
                                          <p:stCondLst>
                                            <p:cond delay="0"/>
                                          </p:stCondLst>
                                        </p:cTn>
                                        <p:tgtEl>
                                          <p:spTgt spid="52228"/>
                                        </p:tgtEl>
                                        <p:attrNameLst>
                                          <p:attrName>style.visibility</p:attrName>
                                        </p:attrNameLst>
                                      </p:cBhvr>
                                      <p:to>
                                        <p:strVal val="visible"/>
                                      </p:to>
                                    </p:set>
                                    <p:anim calcmode="lin" valueType="num">
                                      <p:cBhvr additive="none">
                                        <p:cTn id="14" dur="1000" fill="hold"/>
                                        <p:tgtEl>
                                          <p:spTgt spid="52228"/>
                                        </p:tgtEl>
                                        <p:attrNameLst>
                                          <p:attrName>ppt_w</p:attrName>
                                        </p:attrNameLst>
                                      </p:cBhvr>
                                      <p:tavLst>
                                        <p:tav tm="100000">
                                          <p:val>
                                            <p:strVal val="#ppt_w+.3"/>
                                          </p:val>
                                        </p:tav>
                                        <p:tav>
                                          <p:val>
                                            <p:strVal val="#ppt_w"/>
                                          </p:val>
                                        </p:tav>
                                      </p:tavLst>
                                    </p:anim>
                                    <p:anim calcmode="lin" valueType="num">
                                      <p:cBhvr additive="none">
                                        <p:cTn id="15" dur="1000" fill="hold"/>
                                        <p:tgtEl>
                                          <p:spTgt spid="52228"/>
                                        </p:tgtEl>
                                        <p:attrNameLst>
                                          <p:attrName>ppt_h</p:attrName>
                                        </p:attrNameLst>
                                      </p:cBhvr>
                                      <p:tavLst>
                                        <p:tav tm="100000">
                                          <p:val>
                                            <p:strVal val="#ppt_h"/>
                                          </p:val>
                                        </p:tav>
                                        <p:tav>
                                          <p:val>
                                            <p:strVal val="#ppt_h"/>
                                          </p:val>
                                        </p:tav>
                                      </p:tavLst>
                                    </p:anim>
                                    <p:animEffect transition="in" filter="fade">
                                      <p:cBhvr additive="none">
                                        <p:cTn id="16" dur="1000"/>
                                        <p:tgtEl>
                                          <p:spTgt spid="5222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ur="1000" decel="100000" fill="hold" nodeType="clickEffect">
                                  <p:stCondLst>
                                    <p:cond delay="0"/>
                                  </p:stCondLst>
                                  <p:childTnLst>
                                    <p:set>
                                      <p:cBhvr additive="none">
                                        <p:cTn id="20" dur="1" fill="hold">
                                          <p:stCondLst>
                                            <p:cond delay="0"/>
                                          </p:stCondLst>
                                        </p:cTn>
                                        <p:tgtEl>
                                          <p:spTgt spid="52228">
                                            <p:txEl>
                                              <p:pRg st="0" end="0"/>
                                            </p:txEl>
                                          </p:spTgt>
                                        </p:tgtEl>
                                        <p:attrNameLst>
                                          <p:attrName>style.visibility</p:attrName>
                                        </p:attrNameLst>
                                      </p:cBhvr>
                                      <p:to>
                                        <p:strVal val="visible"/>
                                      </p:to>
                                    </p:set>
                                    <p:anim calcmode="lin" valueType="num">
                                      <p:cBhvr additive="none">
                                        <p:cTn id="21" dur="1000" fill="hold"/>
                                        <p:tgtEl>
                                          <p:spTgt spid="52228">
                                            <p:txEl>
                                              <p:pRg st="0" end="0"/>
                                            </p:txEl>
                                          </p:spTgt>
                                        </p:tgtEl>
                                        <p:attrNameLst>
                                          <p:attrName>ppt_w</p:attrName>
                                        </p:attrNameLst>
                                      </p:cBhvr>
                                      <p:tavLst>
                                        <p:tav tm="100000">
                                          <p:val>
                                            <p:strVal val="#ppt_w+.3"/>
                                          </p:val>
                                        </p:tav>
                                        <p:tav>
                                          <p:val>
                                            <p:strVal val="#ppt_w"/>
                                          </p:val>
                                        </p:tav>
                                      </p:tavLst>
                                    </p:anim>
                                    <p:anim calcmode="lin" valueType="num">
                                      <p:cBhvr additive="none">
                                        <p:cTn id="22" dur="1000" fill="hold"/>
                                        <p:tgtEl>
                                          <p:spTgt spid="52228">
                                            <p:txEl>
                                              <p:pRg st="0" end="0"/>
                                            </p:txEl>
                                          </p:spTgt>
                                        </p:tgtEl>
                                        <p:attrNameLst>
                                          <p:attrName>ppt_h</p:attrName>
                                        </p:attrNameLst>
                                      </p:cBhvr>
                                      <p:tavLst>
                                        <p:tav tm="100000">
                                          <p:val>
                                            <p:strVal val="#ppt_h"/>
                                          </p:val>
                                        </p:tav>
                                        <p:tav>
                                          <p:val>
                                            <p:strVal val="#ppt_h"/>
                                          </p:val>
                                        </p:tav>
                                      </p:tavLst>
                                    </p:anim>
                                    <p:animEffect transition="in" filter="fade">
                                      <p:cBhvr additive="none">
                                        <p:cTn id="23" dur="1000"/>
                                        <p:tgtEl>
                                          <p:spTgt spid="52228">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ur="1000" decel="100000" fill="hold" nodeType="clickEffect">
                                  <p:stCondLst>
                                    <p:cond delay="0"/>
                                  </p:stCondLst>
                                  <p:childTnLst>
                                    <p:set>
                                      <p:cBhvr additive="none">
                                        <p:cTn id="27" dur="1" fill="hold">
                                          <p:stCondLst>
                                            <p:cond delay="0"/>
                                          </p:stCondLst>
                                        </p:cTn>
                                        <p:tgtEl>
                                          <p:spTgt spid="52228">
                                            <p:txEl>
                                              <p:pRg st="1" end="1"/>
                                            </p:txEl>
                                          </p:spTgt>
                                        </p:tgtEl>
                                        <p:attrNameLst>
                                          <p:attrName>style.visibility</p:attrName>
                                        </p:attrNameLst>
                                      </p:cBhvr>
                                      <p:to>
                                        <p:strVal val="visible"/>
                                      </p:to>
                                    </p:set>
                                    <p:anim calcmode="lin" valueType="num">
                                      <p:cBhvr additive="none">
                                        <p:cTn id="28" dur="1000" fill="hold"/>
                                        <p:tgtEl>
                                          <p:spTgt spid="52228">
                                            <p:txEl>
                                              <p:pRg st="1" end="1"/>
                                            </p:txEl>
                                          </p:spTgt>
                                        </p:tgtEl>
                                        <p:attrNameLst>
                                          <p:attrName>ppt_w</p:attrName>
                                        </p:attrNameLst>
                                      </p:cBhvr>
                                      <p:tavLst>
                                        <p:tav tm="100000">
                                          <p:val>
                                            <p:strVal val="#ppt_w+.3"/>
                                          </p:val>
                                        </p:tav>
                                        <p:tav>
                                          <p:val>
                                            <p:strVal val="#ppt_w"/>
                                          </p:val>
                                        </p:tav>
                                      </p:tavLst>
                                    </p:anim>
                                    <p:anim calcmode="lin" valueType="num">
                                      <p:cBhvr additive="none">
                                        <p:cTn id="29" dur="1000" fill="hold"/>
                                        <p:tgtEl>
                                          <p:spTgt spid="52228">
                                            <p:txEl>
                                              <p:pRg st="1" end="1"/>
                                            </p:txEl>
                                          </p:spTgt>
                                        </p:tgtEl>
                                        <p:attrNameLst>
                                          <p:attrName>ppt_h</p:attrName>
                                        </p:attrNameLst>
                                      </p:cBhvr>
                                      <p:tavLst>
                                        <p:tav tm="100000">
                                          <p:val>
                                            <p:strVal val="#ppt_h"/>
                                          </p:val>
                                        </p:tav>
                                        <p:tav>
                                          <p:val>
                                            <p:strVal val="#ppt_h"/>
                                          </p:val>
                                        </p:tav>
                                      </p:tavLst>
                                    </p:anim>
                                    <p:animEffect transition="in" filter="fade">
                                      <p:cBhvr additive="none">
                                        <p:cTn id="30" dur="1000"/>
                                        <p:tgtEl>
                                          <p:spTgt spid="52228">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ur="1000" decel="100000" fill="hold" nodeType="clickEffect">
                                  <p:stCondLst>
                                    <p:cond delay="0"/>
                                  </p:stCondLst>
                                  <p:childTnLst>
                                    <p:set>
                                      <p:cBhvr additive="none">
                                        <p:cTn id="34" dur="1" fill="hold">
                                          <p:stCondLst>
                                            <p:cond delay="0"/>
                                          </p:stCondLst>
                                        </p:cTn>
                                        <p:tgtEl>
                                          <p:spTgt spid="52228">
                                            <p:txEl>
                                              <p:pRg st="2" end="2"/>
                                            </p:txEl>
                                          </p:spTgt>
                                        </p:tgtEl>
                                        <p:attrNameLst>
                                          <p:attrName>style.visibility</p:attrName>
                                        </p:attrNameLst>
                                      </p:cBhvr>
                                      <p:to>
                                        <p:strVal val="visible"/>
                                      </p:to>
                                    </p:set>
                                    <p:anim calcmode="lin" valueType="num">
                                      <p:cBhvr additive="none">
                                        <p:cTn id="35" dur="1000" fill="hold"/>
                                        <p:tgtEl>
                                          <p:spTgt spid="52228">
                                            <p:txEl>
                                              <p:pRg st="2" end="2"/>
                                            </p:txEl>
                                          </p:spTgt>
                                        </p:tgtEl>
                                        <p:attrNameLst>
                                          <p:attrName>ppt_w</p:attrName>
                                        </p:attrNameLst>
                                      </p:cBhvr>
                                      <p:tavLst>
                                        <p:tav tm="100000">
                                          <p:val>
                                            <p:strVal val="#ppt_w+.3"/>
                                          </p:val>
                                        </p:tav>
                                        <p:tav>
                                          <p:val>
                                            <p:strVal val="#ppt_w"/>
                                          </p:val>
                                        </p:tav>
                                      </p:tavLst>
                                    </p:anim>
                                    <p:anim calcmode="lin" valueType="num">
                                      <p:cBhvr additive="none">
                                        <p:cTn id="36" dur="1000" fill="hold"/>
                                        <p:tgtEl>
                                          <p:spTgt spid="52228">
                                            <p:txEl>
                                              <p:pRg st="2" end="2"/>
                                            </p:txEl>
                                          </p:spTgt>
                                        </p:tgtEl>
                                        <p:attrNameLst>
                                          <p:attrName>ppt_h</p:attrName>
                                        </p:attrNameLst>
                                      </p:cBhvr>
                                      <p:tavLst>
                                        <p:tav tm="100000">
                                          <p:val>
                                            <p:strVal val="#ppt_h"/>
                                          </p:val>
                                        </p:tav>
                                        <p:tav>
                                          <p:val>
                                            <p:strVal val="#ppt_h"/>
                                          </p:val>
                                        </p:tav>
                                      </p:tavLst>
                                    </p:anim>
                                    <p:animEffect transition="in" filter="fade">
                                      <p:cBhvr additive="none">
                                        <p:cTn id="37" dur="1000"/>
                                        <p:tgtEl>
                                          <p:spTgt spid="52228">
                                            <p:txEl>
                                              <p:pRg st="2" end="2"/>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ur="1000" decel="100000" fill="hold" nodeType="clickEffect">
                                  <p:stCondLst>
                                    <p:cond delay="0"/>
                                  </p:stCondLst>
                                  <p:childTnLst>
                                    <p:set>
                                      <p:cBhvr additive="none">
                                        <p:cTn id="41" dur="1" fill="hold">
                                          <p:stCondLst>
                                            <p:cond delay="0"/>
                                          </p:stCondLst>
                                        </p:cTn>
                                        <p:tgtEl>
                                          <p:spTgt spid="52228">
                                            <p:txEl>
                                              <p:pRg st="3" end="3"/>
                                            </p:txEl>
                                          </p:spTgt>
                                        </p:tgtEl>
                                        <p:attrNameLst>
                                          <p:attrName>style.visibility</p:attrName>
                                        </p:attrNameLst>
                                      </p:cBhvr>
                                      <p:to>
                                        <p:strVal val="visible"/>
                                      </p:to>
                                    </p:set>
                                    <p:anim calcmode="lin" valueType="num">
                                      <p:cBhvr additive="none">
                                        <p:cTn id="42" dur="1000" fill="hold"/>
                                        <p:tgtEl>
                                          <p:spTgt spid="52228">
                                            <p:txEl>
                                              <p:pRg st="3" end="3"/>
                                            </p:txEl>
                                          </p:spTgt>
                                        </p:tgtEl>
                                        <p:attrNameLst>
                                          <p:attrName>ppt_w</p:attrName>
                                        </p:attrNameLst>
                                      </p:cBhvr>
                                      <p:tavLst>
                                        <p:tav tm="100000">
                                          <p:val>
                                            <p:strVal val="#ppt_w+.3"/>
                                          </p:val>
                                        </p:tav>
                                        <p:tav>
                                          <p:val>
                                            <p:strVal val="#ppt_w"/>
                                          </p:val>
                                        </p:tav>
                                      </p:tavLst>
                                    </p:anim>
                                    <p:anim calcmode="lin" valueType="num">
                                      <p:cBhvr additive="none">
                                        <p:cTn id="43" dur="1000" fill="hold"/>
                                        <p:tgtEl>
                                          <p:spTgt spid="52228">
                                            <p:txEl>
                                              <p:pRg st="3" end="3"/>
                                            </p:txEl>
                                          </p:spTgt>
                                        </p:tgtEl>
                                        <p:attrNameLst>
                                          <p:attrName>ppt_h</p:attrName>
                                        </p:attrNameLst>
                                      </p:cBhvr>
                                      <p:tavLst>
                                        <p:tav tm="100000">
                                          <p:val>
                                            <p:strVal val="#ppt_h"/>
                                          </p:val>
                                        </p:tav>
                                        <p:tav>
                                          <p:val>
                                            <p:strVal val="#ppt_h"/>
                                          </p:val>
                                        </p:tav>
                                      </p:tavLst>
                                    </p:anim>
                                    <p:animEffect transition="in" filter="fade">
                                      <p:cBhvr additive="none">
                                        <p:cTn id="44" dur="1000"/>
                                        <p:tgtEl>
                                          <p:spTgt spid="52228">
                                            <p:txEl>
                                              <p:pRg st="3" end="3"/>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0" presetClass="entr" presetSubtype="0" dur="1000" decel="100000" fill="hold" nodeType="clickEffect">
                                  <p:stCondLst>
                                    <p:cond delay="0"/>
                                  </p:stCondLst>
                                  <p:childTnLst>
                                    <p:set>
                                      <p:cBhvr additive="none">
                                        <p:cTn id="48" dur="1" fill="hold">
                                          <p:stCondLst>
                                            <p:cond delay="0"/>
                                          </p:stCondLst>
                                        </p:cTn>
                                        <p:tgtEl>
                                          <p:spTgt spid="52228">
                                            <p:txEl>
                                              <p:pRg st="4" end="4"/>
                                            </p:txEl>
                                          </p:spTgt>
                                        </p:tgtEl>
                                        <p:attrNameLst>
                                          <p:attrName>style.visibility</p:attrName>
                                        </p:attrNameLst>
                                      </p:cBhvr>
                                      <p:to>
                                        <p:strVal val="visible"/>
                                      </p:to>
                                    </p:set>
                                    <p:anim calcmode="lin" valueType="num">
                                      <p:cBhvr additive="none">
                                        <p:cTn id="49" dur="1000" fill="hold"/>
                                        <p:tgtEl>
                                          <p:spTgt spid="52228">
                                            <p:txEl>
                                              <p:pRg st="4" end="4"/>
                                            </p:txEl>
                                          </p:spTgt>
                                        </p:tgtEl>
                                        <p:attrNameLst>
                                          <p:attrName>ppt_w</p:attrName>
                                        </p:attrNameLst>
                                      </p:cBhvr>
                                      <p:tavLst>
                                        <p:tav tm="100000">
                                          <p:val>
                                            <p:strVal val="#ppt_w+.3"/>
                                          </p:val>
                                        </p:tav>
                                        <p:tav>
                                          <p:val>
                                            <p:strVal val="#ppt_w"/>
                                          </p:val>
                                        </p:tav>
                                      </p:tavLst>
                                    </p:anim>
                                    <p:anim calcmode="lin" valueType="num">
                                      <p:cBhvr additive="none">
                                        <p:cTn id="50" dur="1000" fill="hold"/>
                                        <p:tgtEl>
                                          <p:spTgt spid="52228">
                                            <p:txEl>
                                              <p:pRg st="4" end="4"/>
                                            </p:txEl>
                                          </p:spTgt>
                                        </p:tgtEl>
                                        <p:attrNameLst>
                                          <p:attrName>ppt_h</p:attrName>
                                        </p:attrNameLst>
                                      </p:cBhvr>
                                      <p:tavLst>
                                        <p:tav tm="100000">
                                          <p:val>
                                            <p:strVal val="#ppt_h"/>
                                          </p:val>
                                        </p:tav>
                                        <p:tav>
                                          <p:val>
                                            <p:strVal val="#ppt_h"/>
                                          </p:val>
                                        </p:tav>
                                      </p:tavLst>
                                    </p:anim>
                                    <p:animEffect transition="in" filter="fade">
                                      <p:cBhvr additive="none">
                                        <p:cTn id="51" dur="1000"/>
                                        <p:tgtEl>
                                          <p:spTgt spid="522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5427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449746AA-CF9B-49AB-949C-73E1FBB3B9BB}"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44</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54275" name="Text Box 2"/>
          <p:cNvSpPr txBox="1">
            <a:spLocks noChangeArrowheads="1"/>
          </p:cNvSpPr>
          <p:nvPr/>
        </p:nvSpPr>
        <p:spPr bwMode="auto">
          <a:xfrm>
            <a:off x="519510" y="2519362"/>
            <a:ext cx="6960077" cy="735410"/>
          </a:xfrm>
          <a:prstGeom prst="rect">
            <a:avLst/>
          </a:prstGeom>
          <a:solidFill>
            <a:srgbClr val="2B5481"/>
          </a:solidFill>
          <a:ln w="76320" cap="flat">
            <a:solidFill>
              <a:srgbClr val="FFFF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4080" b="1" spc="0">
                <a:solidFill>
                  <a:srgbClr val="E5FFFF"/>
                </a:solidFill>
                <a:effectLst>
                  <a:outerShdw blurRad="38100" dist="38100" dir="2700000" algn="tl">
                    <a:srgbClr val="000000"/>
                  </a:outerShdw>
                </a:effectLst>
                <a:cs typeface="Tahoma" pitchFamily="32" charset="0"/>
              </a:rPr>
              <a:t>خطوات البحث التسويقي</a:t>
            </a:r>
            <a:endParaRPr lang="en-US" altLang="ar-EG" sz="4080" b="1">
              <a:solidFill>
                <a:srgbClr val="E5FFFF"/>
              </a:solidFill>
              <a:effectLst>
                <a:outerShdw blurRad="38100" dist="38100" dir="2700000" algn="tl">
                  <a:srgbClr val="000000"/>
                </a:outerShdw>
              </a:effectLst>
              <a:cs typeface="Tahoma" pitchFamily="32" charset="0"/>
            </a:endParaRPr>
          </a:p>
        </p:txBody>
      </p:sp>
      <p:sp>
        <p:nvSpPr>
          <p:cNvPr id="54276" name="Text Box 3"/>
          <p:cNvSpPr txBox="1">
            <a:spLocks noChangeArrowheads="1"/>
          </p:cNvSpPr>
          <p:nvPr/>
        </p:nvSpPr>
        <p:spPr bwMode="auto">
          <a:xfrm>
            <a:off x="642303" y="3988832"/>
            <a:ext cx="6732032" cy="23627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9pPr>
          </a:lstStyle>
          <a:p>
            <a:pPr marL="291465" marR="0" lvl="0" indent="-288766" algn="ctr" rtl="1" eaLnBrk="1" hangingPunct="1">
              <a:lnSpc>
                <a:spcPct val="140000"/>
              </a:lnSpc>
              <a:spcBef>
                <a:spcPts val="850"/>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en-US" altLang="ar-EG" sz="3060" b="1" spc="0">
                <a:solidFill>
                  <a:srgbClr val="FFFFFF"/>
                </a:solidFill>
                <a:effectLst>
                  <a:outerShdw blurRad="38100" dist="38100" dir="2700000" algn="tl">
                    <a:srgbClr val="000000"/>
                  </a:outerShdw>
                </a:effectLst>
                <a:cs typeface="Tahoma" pitchFamily="32" charset="0"/>
              </a:rPr>
              <a:t>  </a:t>
            </a:r>
            <a:r>
              <a:rPr lang="ar-SA" altLang="ar-EG" sz="3400" b="1" spc="0">
                <a:solidFill>
                  <a:srgbClr val="FFCC00"/>
                </a:solidFill>
                <a:effectLst>
                  <a:outerShdw blurRad="38100" dist="38100" dir="2700000" algn="tl">
                    <a:srgbClr val="000000"/>
                  </a:outerShdw>
                </a:effectLst>
                <a:cs typeface="Tahoma" pitchFamily="32" charset="0"/>
              </a:rPr>
              <a:t>تحديد الهدف من البحث وتحديد المشكلة وأسبابها بشكل دقيق</a:t>
            </a:r>
            <a:r>
              <a:rPr lang="en-US" altLang="ar-EG" sz="3400" b="1" spc="0">
                <a:solidFill>
                  <a:srgbClr val="FFCC00"/>
                </a:solidFill>
                <a:effectLst>
                  <a:outerShdw blurRad="38100" dist="38100" dir="2700000" algn="tl">
                    <a:srgbClr val="000000"/>
                  </a:outerShdw>
                </a:effectLst>
                <a:cs typeface="Tahoma" pitchFamily="32" charset="0"/>
              </a:rPr>
              <a:t> </a:t>
            </a:r>
            <a:endParaRPr lang="en-US" altLang="ar-EG" sz="340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dur="2000" fill="hold" nodeType="clickEffect">
                                  <p:stCondLst>
                                    <p:cond delay="0"/>
                                  </p:stCondLst>
                                  <p:childTnLst>
                                    <p:set>
                                      <p:cBhvr additive="none">
                                        <p:cTn id="6" dur="1" fill="hold">
                                          <p:stCondLst>
                                            <p:cond delay="0"/>
                                          </p:stCondLst>
                                        </p:cTn>
                                        <p:tgtEl>
                                          <p:spTgt spid="54275"/>
                                        </p:tgtEl>
                                        <p:attrNameLst>
                                          <p:attrName>style.visibility</p:attrName>
                                        </p:attrNameLst>
                                      </p:cBhvr>
                                      <p:to>
                                        <p:strVal val="visible"/>
                                      </p:to>
                                    </p:set>
                                    <p:animEffect transition="in" filter="wheel(4)">
                                      <p:cBhvr additive="none">
                                        <p:cTn id="7" dur="2000"/>
                                        <p:tgtEl>
                                          <p:spTgt spid="54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7" presetClass="entr" presetSubtype="0" dur="1000" fill="hold" nodeType="clickEffect">
                                  <p:stCondLst>
                                    <p:cond delay="0"/>
                                  </p:stCondLst>
                                  <p:childTnLst>
                                    <p:set>
                                      <p:cBhvr additive="none">
                                        <p:cTn id="11" dur="1" fill="hold">
                                          <p:stCondLst>
                                            <p:cond delay="0"/>
                                          </p:stCondLst>
                                        </p:cTn>
                                        <p:tgtEl>
                                          <p:spTgt spid="54276">
                                            <p:txEl>
                                              <p:pRg st="0" end="0"/>
                                            </p:txEl>
                                          </p:spTgt>
                                        </p:tgtEl>
                                        <p:attrNameLst>
                                          <p:attrName>style.visibility</p:attrName>
                                        </p:attrNameLst>
                                      </p:cBhvr>
                                      <p:to>
                                        <p:strVal val="visible"/>
                                      </p:to>
                                    </p:set>
                                    <p:animEffect transition="in" filter="fade">
                                      <p:cBhvr additive="none">
                                        <p:cTn id="12" dur="1000"/>
                                        <p:tgtEl>
                                          <p:spTgt spid="54276">
                                            <p:txEl>
                                              <p:pRg st="0" end="0"/>
                                            </p:txEl>
                                          </p:spTgt>
                                        </p:tgtEl>
                                      </p:cBhvr>
                                    </p:animEffect>
                                    <p:anim calcmode="lin" valueType="num">
                                      <p:cBhvr additive="none">
                                        <p:cTn id="13" dur="1000" fill="hold"/>
                                        <p:tgtEl>
                                          <p:spTgt spid="54276">
                                            <p:txEl>
                                              <p:pRg st="0" end="0"/>
                                            </p:txEl>
                                          </p:spTgt>
                                        </p:tgtEl>
                                        <p:attrNameLst>
                                          <p:attrName>ppt_x</p:attrName>
                                        </p:attrNameLst>
                                      </p:cBhvr>
                                      <p:tavLst>
                                        <p:tav tm="100000">
                                          <p:val>
                                            <p:strVal val="#ppt_x"/>
                                          </p:val>
                                        </p:tav>
                                        <p:tav>
                                          <p:val>
                                            <p:strVal val="#ppt_x"/>
                                          </p:val>
                                        </p:tav>
                                      </p:tavLst>
                                    </p:anim>
                                    <p:anim calcmode="lin" valueType="num">
                                      <p:cBhvr additive="none">
                                        <p:cTn id="14" dur="1000" fill="hold"/>
                                        <p:tgtEl>
                                          <p:spTgt spid="54276">
                                            <p:txEl>
                                              <p:pRg st="0" end="0"/>
                                            </p:txEl>
                                          </p:spTgt>
                                        </p:tgtEl>
                                        <p:attrNameLst>
                                          <p:attrName>ppt_y</p:attrName>
                                        </p:attrNameLst>
                                      </p:cBhvr>
                                      <p:tavLst>
                                        <p:tav tm="100000">
                                          <p:val>
                                            <p:strVal val="#ppt_y-.1"/>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5632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A0C262B2-A5BD-46E9-AB2E-A8A2A0E9CD66}"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45</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56323" name="Text Box 2"/>
          <p:cNvSpPr txBox="1">
            <a:spLocks noChangeArrowheads="1"/>
          </p:cNvSpPr>
          <p:nvPr/>
        </p:nvSpPr>
        <p:spPr bwMode="auto">
          <a:xfrm>
            <a:off x="2172493" y="2335848"/>
            <a:ext cx="3809286" cy="124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b="1" spc="0">
                <a:solidFill>
                  <a:srgbClr val="E5FFFF"/>
                </a:solidFill>
                <a:effectLst>
                  <a:outerShdw blurRad="38100" dist="38100" dir="2700000" algn="tl">
                    <a:srgbClr val="000000"/>
                  </a:outerShdw>
                </a:effectLst>
                <a:cs typeface="Tahoma" pitchFamily="32" charset="0"/>
              </a:rPr>
              <a:t>تحديد المشكلة</a:t>
            </a:r>
            <a:r>
              <a:rPr lang="en-US" altLang="ar-EG" sz="3740" b="1" spc="0">
                <a:solidFill>
                  <a:srgbClr val="E5FFFF"/>
                </a:solidFill>
                <a:effectLst>
                  <a:outerShdw blurRad="38100" dist="38100" dir="2700000" algn="tl">
                    <a:srgbClr val="000000"/>
                  </a:outerShdw>
                </a:effectLst>
                <a:cs typeface="Tahoma" pitchFamily="32" charset="0"/>
              </a:rPr>
              <a:t> </a:t>
            </a:r>
            <a:endParaRPr lang="en-US" altLang="ar-EG" sz="3740" b="1">
              <a:solidFill>
                <a:srgbClr val="E5FFFF"/>
              </a:solidFill>
              <a:effectLst>
                <a:outerShdw blurRad="38100" dist="38100" dir="2700000" algn="tl">
                  <a:srgbClr val="000000"/>
                </a:outerShdw>
              </a:effectLst>
              <a:cs typeface="Tahoma" pitchFamily="32" charset="0"/>
            </a:endParaRPr>
          </a:p>
        </p:txBody>
      </p:sp>
      <p:sp>
        <p:nvSpPr>
          <p:cNvPr id="56324" name="Text Box 3"/>
          <p:cNvSpPr txBox="1">
            <a:spLocks noChangeArrowheads="1"/>
          </p:cNvSpPr>
          <p:nvPr/>
        </p:nvSpPr>
        <p:spPr bwMode="auto">
          <a:xfrm>
            <a:off x="948611" y="3928110"/>
            <a:ext cx="6418976" cy="21792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lnSpc>
                <a:spcPct val="140000"/>
              </a:lnSpc>
              <a:spcBef>
                <a:spcPts val="850"/>
              </a:spcBef>
              <a:buClr>
                <a:srgbClr val="13D955"/>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3400" b="1" spc="0">
                <a:solidFill>
                  <a:srgbClr val="FFCC00"/>
                </a:solidFill>
                <a:effectLst>
                  <a:outerShdw blurRad="38100" dist="38100" dir="2700000" algn="tl">
                    <a:srgbClr val="000000"/>
                  </a:outerShdw>
                </a:effectLst>
                <a:cs typeface="Tahoma" pitchFamily="32" charset="0"/>
              </a:rPr>
              <a:t>العوائق التسويقية</a:t>
            </a:r>
            <a:endParaRPr lang="en-US" altLang="ar-EG" sz="3400" b="1">
              <a:solidFill>
                <a:srgbClr val="FFCC00"/>
              </a:solidFill>
              <a:effectLst>
                <a:outerShdw blurRad="38100" dist="38100" dir="2700000" algn="tl">
                  <a:srgbClr val="000000"/>
                </a:outerShdw>
              </a:effectLst>
              <a:cs typeface="Tahoma" pitchFamily="32" charset="0"/>
            </a:endParaRPr>
          </a:p>
          <a:p>
            <a:pPr marL="515461" marR="0" lvl="0" indent="-515461" algn="r" rtl="1" eaLnBrk="1" hangingPunct="1">
              <a:lnSpc>
                <a:spcPct val="140000"/>
              </a:lnSpc>
              <a:spcBef>
                <a:spcPts val="850"/>
              </a:spcBef>
              <a:buClr>
                <a:srgbClr val="13D955"/>
              </a:buClr>
              <a:buSzPct val="65000"/>
              <a:buFont typeface="Wingdings" charset="2"/>
              <a:buChar char=""/>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SA" altLang="ar-EG" sz="3400" b="1" spc="0">
                <a:solidFill>
                  <a:srgbClr val="FFCC00"/>
                </a:solidFill>
                <a:effectLst>
                  <a:outerShdw blurRad="38100" dist="38100" dir="2700000" algn="tl">
                    <a:srgbClr val="000000"/>
                  </a:outerShdw>
                </a:effectLst>
                <a:cs typeface="Tahoma" pitchFamily="32" charset="0"/>
              </a:rPr>
              <a:t>استغلال الفرص التسويقية</a:t>
            </a:r>
            <a:r>
              <a:rPr lang="en-US" altLang="ar-EG" sz="3400" b="1" spc="0">
                <a:solidFill>
                  <a:srgbClr val="FFCC00"/>
                </a:solidFill>
                <a:effectLst>
                  <a:outerShdw blurRad="38100" dist="38100" dir="2700000" algn="tl">
                    <a:srgbClr val="000000"/>
                  </a:outerShdw>
                </a:effectLst>
                <a:cs typeface="Tahoma" pitchFamily="32" charset="0"/>
              </a:rPr>
              <a:t> </a:t>
            </a:r>
            <a:endParaRPr lang="en-US" altLang="ar-EG" sz="340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dur="1000" fill="hold" nodeType="clickEffect">
                                  <p:stCondLst>
                                    <p:cond delay="0"/>
                                  </p:stCondLst>
                                  <p:childTnLst>
                                    <p:set>
                                      <p:cBhvr additive="none">
                                        <p:cTn id="6" dur="1" fill="hold">
                                          <p:stCondLst>
                                            <p:cond delay="0"/>
                                          </p:stCondLst>
                                        </p:cTn>
                                        <p:tgtEl>
                                          <p:spTgt spid="56323"/>
                                        </p:tgtEl>
                                        <p:attrNameLst>
                                          <p:attrName>style.visibility</p:attrName>
                                        </p:attrNameLst>
                                      </p:cBhvr>
                                      <p:to>
                                        <p:strVal val="visible"/>
                                      </p:to>
                                    </p:set>
                                    <p:anim calcmode="lin" valueType="num">
                                      <p:cBhvr additive="none">
                                        <p:cTn id="7" dur="1000" fill="hold"/>
                                        <p:tgtEl>
                                          <p:spTgt spid="56323"/>
                                        </p:tgtEl>
                                        <p:attrNameLst>
                                          <p:attrName>ppt_w</p:attrName>
                                        </p:attrNameLst>
                                      </p:cBhvr>
                                      <p:tavLst>
                                        <p:tav tm="100000">
                                          <p:val>
                                            <p:strVal val="#ppt_w*0.70"/>
                                          </p:val>
                                        </p:tav>
                                        <p:tav>
                                          <p:val>
                                            <p:strVal val="#ppt_w"/>
                                          </p:val>
                                        </p:tav>
                                      </p:tavLst>
                                    </p:anim>
                                    <p:anim calcmode="lin" valueType="num">
                                      <p:cBhvr additive="none">
                                        <p:cTn id="8" dur="1000" fill="hold"/>
                                        <p:tgtEl>
                                          <p:spTgt spid="56323"/>
                                        </p:tgtEl>
                                        <p:attrNameLst>
                                          <p:attrName>ppt_h</p:attrName>
                                        </p:attrNameLst>
                                      </p:cBhvr>
                                      <p:tavLst>
                                        <p:tav tm="100000">
                                          <p:val>
                                            <p:strVal val="#ppt_h"/>
                                          </p:val>
                                        </p:tav>
                                        <p:tav>
                                          <p:val>
                                            <p:strVal val="#ppt_h"/>
                                          </p:val>
                                        </p:tav>
                                      </p:tavLst>
                                    </p:anim>
                                    <p:animEffect transition="in" filter="fade">
                                      <p:cBhvr additive="none">
                                        <p:cTn id="9" dur="1000"/>
                                        <p:tgtEl>
                                          <p:spTgt spid="563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dur="1000" fill="hold" nodeType="clickEffect">
                                  <p:stCondLst>
                                    <p:cond delay="0"/>
                                  </p:stCondLst>
                                  <p:childTnLst>
                                    <p:set>
                                      <p:cBhvr additive="none">
                                        <p:cTn id="13" dur="1" fill="hold">
                                          <p:stCondLst>
                                            <p:cond delay="0"/>
                                          </p:stCondLst>
                                        </p:cTn>
                                        <p:tgtEl>
                                          <p:spTgt spid="56324">
                                            <p:txEl>
                                              <p:pRg st="0" end="0"/>
                                            </p:txEl>
                                          </p:spTgt>
                                        </p:tgtEl>
                                        <p:attrNameLst>
                                          <p:attrName>style.visibility</p:attrName>
                                        </p:attrNameLst>
                                      </p:cBhvr>
                                      <p:to>
                                        <p:strVal val="visible"/>
                                      </p:to>
                                    </p:set>
                                    <p:anim calcmode="lin" valueType="num">
                                      <p:cBhvr additive="none">
                                        <p:cTn id="14" dur="1000" fill="hold"/>
                                        <p:tgtEl>
                                          <p:spTgt spid="56324">
                                            <p:txEl>
                                              <p:pRg st="0" end="0"/>
                                            </p:txEl>
                                          </p:spTgt>
                                        </p:tgtEl>
                                        <p:attrNameLst>
                                          <p:attrName>ppt_w</p:attrName>
                                        </p:attrNameLst>
                                      </p:cBhvr>
                                      <p:tavLst>
                                        <p:tav tm="100000">
                                          <p:val>
                                            <p:strVal val="#ppt_w*0.70"/>
                                          </p:val>
                                        </p:tav>
                                        <p:tav>
                                          <p:val>
                                            <p:strVal val="#ppt_w"/>
                                          </p:val>
                                        </p:tav>
                                      </p:tavLst>
                                    </p:anim>
                                    <p:anim calcmode="lin" valueType="num">
                                      <p:cBhvr additive="none">
                                        <p:cTn id="15" dur="1000" fill="hold"/>
                                        <p:tgtEl>
                                          <p:spTgt spid="56324">
                                            <p:txEl>
                                              <p:pRg st="0" end="0"/>
                                            </p:txEl>
                                          </p:spTgt>
                                        </p:tgtEl>
                                        <p:attrNameLst>
                                          <p:attrName>ppt_h</p:attrName>
                                        </p:attrNameLst>
                                      </p:cBhvr>
                                      <p:tavLst>
                                        <p:tav tm="100000">
                                          <p:val>
                                            <p:strVal val="#ppt_h"/>
                                          </p:val>
                                        </p:tav>
                                        <p:tav>
                                          <p:val>
                                            <p:strVal val="#ppt_h"/>
                                          </p:val>
                                        </p:tav>
                                      </p:tavLst>
                                    </p:anim>
                                    <p:animEffect transition="in" filter="fade">
                                      <p:cBhvr additive="none">
                                        <p:cTn id="16" dur="1000"/>
                                        <p:tgtEl>
                                          <p:spTgt spid="56324">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dur="1000" fill="hold" nodeType="clickEffect">
                                  <p:stCondLst>
                                    <p:cond delay="0"/>
                                  </p:stCondLst>
                                  <p:childTnLst>
                                    <p:set>
                                      <p:cBhvr additive="none">
                                        <p:cTn id="20" dur="1" fill="hold">
                                          <p:stCondLst>
                                            <p:cond delay="0"/>
                                          </p:stCondLst>
                                        </p:cTn>
                                        <p:tgtEl>
                                          <p:spTgt spid="56324">
                                            <p:txEl>
                                              <p:pRg st="1" end="1"/>
                                            </p:txEl>
                                          </p:spTgt>
                                        </p:tgtEl>
                                        <p:attrNameLst>
                                          <p:attrName>style.visibility</p:attrName>
                                        </p:attrNameLst>
                                      </p:cBhvr>
                                      <p:to>
                                        <p:strVal val="visible"/>
                                      </p:to>
                                    </p:set>
                                    <p:anim calcmode="lin" valueType="num">
                                      <p:cBhvr additive="none">
                                        <p:cTn id="21" dur="1000" fill="hold"/>
                                        <p:tgtEl>
                                          <p:spTgt spid="56324">
                                            <p:txEl>
                                              <p:pRg st="1" end="1"/>
                                            </p:txEl>
                                          </p:spTgt>
                                        </p:tgtEl>
                                        <p:attrNameLst>
                                          <p:attrName>ppt_w</p:attrName>
                                        </p:attrNameLst>
                                      </p:cBhvr>
                                      <p:tavLst>
                                        <p:tav tm="100000">
                                          <p:val>
                                            <p:strVal val="#ppt_w*0.70"/>
                                          </p:val>
                                        </p:tav>
                                        <p:tav>
                                          <p:val>
                                            <p:strVal val="#ppt_w"/>
                                          </p:val>
                                        </p:tav>
                                      </p:tavLst>
                                    </p:anim>
                                    <p:anim calcmode="lin" valueType="num">
                                      <p:cBhvr additive="none">
                                        <p:cTn id="22" dur="1000" fill="hold"/>
                                        <p:tgtEl>
                                          <p:spTgt spid="56324">
                                            <p:txEl>
                                              <p:pRg st="1" end="1"/>
                                            </p:txEl>
                                          </p:spTgt>
                                        </p:tgtEl>
                                        <p:attrNameLst>
                                          <p:attrName>ppt_h</p:attrName>
                                        </p:attrNameLst>
                                      </p:cBhvr>
                                      <p:tavLst>
                                        <p:tav tm="100000">
                                          <p:val>
                                            <p:strVal val="#ppt_h"/>
                                          </p:val>
                                        </p:tav>
                                        <p:tav>
                                          <p:val>
                                            <p:strVal val="#ppt_h"/>
                                          </p:val>
                                        </p:tav>
                                      </p:tavLst>
                                    </p:anim>
                                    <p:animEffect transition="in" filter="fade">
                                      <p:cBhvr additive="none">
                                        <p:cTn id="23" dur="1000"/>
                                        <p:tgtEl>
                                          <p:spTgt spid="563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5837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6AEB3513-148C-4248-87A8-C234438421F4}"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46</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58371" name="AutoShape 2" title=""/>
          <p:cNvSpPr/>
          <p:nvPr/>
        </p:nvSpPr>
        <p:spPr>
          <a:xfrm>
            <a:off x="703025" y="3499009"/>
            <a:ext cx="6549866" cy="3855165"/>
          </a:xfrm>
          <a:prstGeom prst="foldedCorner">
            <a:avLst>
              <a:gd name="adj" fmla="val 12500"/>
            </a:avLst>
          </a:prstGeom>
          <a:solidFill>
            <a:srgbClr val="FFCCCC"/>
          </a:solidFill>
          <a:ln w="9360">
            <a:solidFill>
              <a:srgbClr val="FFFFFF"/>
            </a:solidFill>
            <a:miter lim="800000"/>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58372" name="Text Box 3"/>
          <p:cNvSpPr txBox="1">
            <a:spLocks noChangeArrowheads="1"/>
          </p:cNvSpPr>
          <p:nvPr/>
        </p:nvSpPr>
        <p:spPr bwMode="auto">
          <a:xfrm>
            <a:off x="0" y="2397919"/>
            <a:ext cx="7510621" cy="713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b="1" spc="0">
                <a:solidFill>
                  <a:srgbClr val="E5FFFF"/>
                </a:solidFill>
                <a:effectLst>
                  <a:outerShdw blurRad="38100" dist="38100" dir="2700000" algn="tl">
                    <a:srgbClr val="000000"/>
                  </a:outerShdw>
                </a:effectLst>
                <a:cs typeface="Tahoma" pitchFamily="32" charset="0"/>
              </a:rPr>
              <a:t>خطوات تعريف المشكلة التسويقية</a:t>
            </a:r>
            <a:endParaRPr lang="en-US" altLang="ar-EG" sz="3400" b="1">
              <a:solidFill>
                <a:srgbClr val="E5FFFF"/>
              </a:solidFill>
              <a:effectLst>
                <a:outerShdw blurRad="38100" dist="38100" dir="2700000" algn="tl">
                  <a:srgbClr val="000000"/>
                </a:outerShdw>
              </a:effectLst>
              <a:cs typeface="Tahoma" pitchFamily="32" charset="0"/>
            </a:endParaRPr>
          </a:p>
        </p:txBody>
      </p:sp>
      <p:sp>
        <p:nvSpPr>
          <p:cNvPr id="58373" name="Text Box 4"/>
          <p:cNvSpPr txBox="1">
            <a:spLocks noChangeArrowheads="1"/>
          </p:cNvSpPr>
          <p:nvPr/>
        </p:nvSpPr>
        <p:spPr bwMode="auto">
          <a:xfrm>
            <a:off x="642303" y="4049554"/>
            <a:ext cx="6606540" cy="3497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515461" indent="-515461"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515461"/>
                <a:tab pos="895985"/>
                <a:tab pos="1277859"/>
                <a:tab pos="1659731"/>
                <a:tab pos="2041605"/>
                <a:tab pos="2423478"/>
                <a:tab pos="2805351"/>
                <a:tab pos="3187224"/>
                <a:tab pos="3569097"/>
                <a:tab pos="3950970"/>
                <a:tab pos="4332844"/>
                <a:tab pos="4714716"/>
                <a:tab pos="5096590"/>
                <a:tab pos="5478463"/>
                <a:tab pos="5860336"/>
                <a:tab pos="6242209"/>
                <a:tab pos="6624082"/>
                <a:tab pos="7005955"/>
                <a:tab pos="7387829"/>
                <a:tab pos="7769701"/>
                <a:tab pos="8151575"/>
              </a:tabLst>
              <a:defRPr lang="en-GB" altLang="en-US" sz="2040">
                <a:solidFill>
                  <a:srgbClr val="FFFFFF"/>
                </a:solidFill>
                <a:latin typeface="Tahoma" panose="020b0604030504040204" pitchFamily="34" charset="0"/>
                <a:cs typeface="Arial" pitchFamily="34" charset="0"/>
              </a:defRPr>
            </a:lvl9pPr>
          </a:lstStyle>
          <a:p>
            <a:pPr marL="515461" marR="0" lvl="0" indent="-515461" algn="r" rtl="1" eaLnBrk="1" hangingPunct="1">
              <a:spcBef>
                <a:spcPts val="680"/>
              </a:spcBef>
              <a:buClr>
                <a:srgbClr val="00CCFF"/>
              </a:buClr>
              <a:buSzPct val="65000"/>
              <a:buFont typeface="Times New Roman" pitchFamily="16" charset="0"/>
              <a:buAutoNum type="arabicPeriod"/>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AE" altLang="ar-EG" sz="2720" b="1" spc="0">
                <a:solidFill>
                  <a:srgbClr val="00CCFF"/>
                </a:solidFill>
                <a:effectLst>
                  <a:outerShdw blurRad="38100" dist="38100" dir="2700000" algn="tl">
                    <a:srgbClr val="000000"/>
                  </a:outerShdw>
                </a:effectLst>
                <a:cs typeface="Tahoma" pitchFamily="32" charset="0"/>
              </a:rPr>
              <a:t>تعريف</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المشكلة</a:t>
            </a:r>
            <a:endParaRPr lang="en-US" altLang="ar-EG" sz="2720" b="1">
              <a:solidFill>
                <a:srgbClr val="00CCFF"/>
              </a:solidFill>
              <a:effectLst>
                <a:outerShdw blurRad="38100" dist="38100" dir="2700000" algn="tl">
                  <a:srgbClr val="000000"/>
                </a:outerShdw>
              </a:effectLst>
              <a:cs typeface="Tahoma" pitchFamily="32" charset="0"/>
            </a:endParaRPr>
          </a:p>
          <a:p>
            <a:pPr marL="515461" marR="0" lvl="0" indent="-515461" algn="r" rtl="1" eaLnBrk="1" hangingPunct="1">
              <a:spcBef>
                <a:spcPts val="680"/>
              </a:spcBef>
              <a:buClr>
                <a:srgbClr val="00CCFF"/>
              </a:buClr>
              <a:buSzPct val="65000"/>
              <a:buFont typeface="Times New Roman" pitchFamily="16" charset="0"/>
              <a:buAutoNum type="arabicPeriod"/>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AE" altLang="ar-EG" sz="2720" b="1" spc="0">
                <a:solidFill>
                  <a:srgbClr val="00CCFF"/>
                </a:solidFill>
                <a:effectLst>
                  <a:outerShdw blurRad="38100" dist="38100" dir="2700000" algn="tl">
                    <a:srgbClr val="000000"/>
                  </a:outerShdw>
                </a:effectLst>
                <a:cs typeface="Tahoma" pitchFamily="32" charset="0"/>
              </a:rPr>
              <a:t>معرفة</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مسببات</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المشكلة</a:t>
            </a:r>
            <a:endParaRPr lang="en-US" altLang="ar-EG" sz="2720" b="1">
              <a:solidFill>
                <a:srgbClr val="00CCFF"/>
              </a:solidFill>
              <a:effectLst>
                <a:outerShdw blurRad="38100" dist="38100" dir="2700000" algn="tl">
                  <a:srgbClr val="000000"/>
                </a:outerShdw>
              </a:effectLst>
              <a:cs typeface="Tahoma" pitchFamily="32" charset="0"/>
            </a:endParaRPr>
          </a:p>
          <a:p>
            <a:pPr marL="515461" marR="0" lvl="0" indent="-515461" algn="r" rtl="1" eaLnBrk="1" hangingPunct="1">
              <a:spcBef>
                <a:spcPts val="680"/>
              </a:spcBef>
              <a:buClr>
                <a:srgbClr val="00CCFF"/>
              </a:buClr>
              <a:buSzPct val="65000"/>
              <a:buFont typeface="Times New Roman" pitchFamily="16" charset="0"/>
              <a:buAutoNum type="arabicPeriod"/>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AE" altLang="ar-EG" sz="2720" b="1" spc="0">
                <a:solidFill>
                  <a:srgbClr val="00CCFF"/>
                </a:solidFill>
                <a:effectLst>
                  <a:outerShdw blurRad="38100" dist="38100" dir="2700000" algn="tl">
                    <a:srgbClr val="000000"/>
                  </a:outerShdw>
                </a:effectLst>
                <a:cs typeface="Tahoma" pitchFamily="32" charset="0"/>
              </a:rPr>
              <a:t>التعرف</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بعمق</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على</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أعراض</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المشكلة</a:t>
            </a:r>
            <a:endParaRPr lang="en-US" altLang="ar-EG" sz="2720" b="1">
              <a:solidFill>
                <a:srgbClr val="00CCFF"/>
              </a:solidFill>
              <a:effectLst>
                <a:outerShdw blurRad="38100" dist="38100" dir="2700000" algn="tl">
                  <a:srgbClr val="000000"/>
                </a:outerShdw>
              </a:effectLst>
              <a:cs typeface="Tahoma" pitchFamily="32" charset="0"/>
            </a:endParaRPr>
          </a:p>
          <a:p>
            <a:pPr marL="515461" marR="0" lvl="0" indent="-515461" algn="r" rtl="1" eaLnBrk="1" hangingPunct="1">
              <a:spcBef>
                <a:spcPts val="680"/>
              </a:spcBef>
              <a:buClr>
                <a:srgbClr val="00CCFF"/>
              </a:buClr>
              <a:buSzPct val="65000"/>
              <a:buFont typeface="Times New Roman" pitchFamily="16" charset="0"/>
              <a:buAutoNum type="arabicPeriod"/>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r>
              <a:rPr lang="ar-AE" altLang="ar-EG" sz="2720" b="1" spc="0">
                <a:solidFill>
                  <a:srgbClr val="00CCFF"/>
                </a:solidFill>
                <a:effectLst>
                  <a:outerShdw blurRad="38100" dist="38100" dir="2700000" algn="tl">
                    <a:srgbClr val="000000"/>
                  </a:outerShdw>
                </a:effectLst>
                <a:cs typeface="Tahoma" pitchFamily="32" charset="0"/>
              </a:rPr>
              <a:t>تحديد</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الهدف</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من</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الدراسة</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والخطوات</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الواجب</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إتباعها</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لإتمام</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الدراسة</a:t>
            </a:r>
            <a:r>
              <a:rPr lang="en-US" altLang="ar-EG" sz="2720" b="1" spc="0">
                <a:solidFill>
                  <a:srgbClr val="00CCFF"/>
                </a:solidFill>
                <a:effectLst>
                  <a:outerShdw blurRad="38100" dist="38100" dir="2700000" algn="tl">
                    <a:srgbClr val="000000"/>
                  </a:outerShdw>
                </a:effectLst>
                <a:cs typeface="Tahoma" pitchFamily="32" charset="0"/>
              </a:rPr>
              <a:t> </a:t>
            </a:r>
            <a:r>
              <a:rPr lang="ar-AE" altLang="ar-EG" sz="2720" b="1" spc="0">
                <a:solidFill>
                  <a:srgbClr val="00CCFF"/>
                </a:solidFill>
                <a:effectLst>
                  <a:outerShdw blurRad="38100" dist="38100" dir="2700000" algn="tl">
                    <a:srgbClr val="000000"/>
                  </a:outerShdw>
                </a:effectLst>
                <a:cs typeface="Tahoma" pitchFamily="32" charset="0"/>
              </a:rPr>
              <a:t>المطلوبة</a:t>
            </a:r>
            <a:r>
              <a:rPr lang="en-US" altLang="ar-EG" sz="2720" b="1" spc="0">
                <a:solidFill>
                  <a:srgbClr val="00CCFF"/>
                </a:solidFill>
                <a:effectLst>
                  <a:outerShdw blurRad="38100" dist="38100" dir="2700000" algn="tl">
                    <a:srgbClr val="000000"/>
                  </a:outerShdw>
                </a:effectLst>
                <a:cs typeface="Tahoma" pitchFamily="32" charset="0"/>
              </a:rPr>
              <a:t> </a:t>
            </a:r>
            <a:endParaRPr lang="en-US" altLang="ar-EG" sz="2720" b="1">
              <a:solidFill>
                <a:srgbClr val="00CCFF"/>
              </a:solidFill>
              <a:effectLst>
                <a:outerShdw blurRad="38100" dist="38100" dir="2700000" algn="tl">
                  <a:srgbClr val="000000"/>
                </a:outerShdw>
              </a:effectLst>
              <a:cs typeface="Tahoma" pitchFamily="32" charset="0"/>
            </a:endParaRPr>
          </a:p>
          <a:p>
            <a:pPr marL="516811" marR="0" lvl="0" indent="-515461" algn="r" rtl="1" eaLnBrk="1" hangingPunct="1">
              <a:spcBef>
                <a:spcPts val="680"/>
              </a:spcBef>
              <a:buSzPct val="65000"/>
              <a:buAutoNum type="arabicPeriod"/>
              <a:tabLst>
                <a:tab pos="515461"/>
                <a:tab pos="895985"/>
                <a:tab pos="1277858"/>
                <a:tab pos="1659731"/>
                <a:tab pos="2041605"/>
                <a:tab pos="2423478"/>
                <a:tab pos="2805350"/>
                <a:tab pos="3187224"/>
                <a:tab pos="3569097"/>
                <a:tab pos="3950970"/>
                <a:tab pos="4332843"/>
                <a:tab pos="4714716"/>
                <a:tab pos="5096590"/>
                <a:tab pos="5478463"/>
                <a:tab pos="5860335"/>
                <a:tab pos="6242209"/>
                <a:tab pos="6624082"/>
                <a:tab pos="7005955"/>
                <a:tab pos="7387828"/>
                <a:tab pos="7769701"/>
                <a:tab pos="8151575"/>
              </a:tabLst>
            </a:pPr>
            <a:endParaRPr lang="en-US" altLang="ar-EG" sz="2720" b="1">
              <a:solidFill>
                <a:srgbClr val="00CCFF"/>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dur="1000" fill="hold" nodeType="clickEffect">
                                  <p:stCondLst>
                                    <p:cond delay="0"/>
                                  </p:stCondLst>
                                  <p:childTnLst>
                                    <p:set>
                                      <p:cBhvr additive="none">
                                        <p:cTn id="6" dur="1" fill="hold">
                                          <p:stCondLst>
                                            <p:cond delay="0"/>
                                          </p:stCondLst>
                                        </p:cTn>
                                        <p:tgtEl>
                                          <p:spTgt spid="58372"/>
                                        </p:tgtEl>
                                        <p:attrNameLst>
                                          <p:attrName>style.visibility</p:attrName>
                                        </p:attrNameLst>
                                      </p:cBhvr>
                                      <p:to>
                                        <p:strVal val="visible"/>
                                      </p:to>
                                    </p:set>
                                    <p:anim calcmode="lin" valueType="num">
                                      <p:cBhvr additive="none">
                                        <p:cTn id="7" dur="1000" fill="hold"/>
                                        <p:tgtEl>
                                          <p:spTgt spid="58372"/>
                                        </p:tgtEl>
                                        <p:attrNameLst>
                                          <p:attrName>ppt_w</p:attrName>
                                        </p:attrNameLst>
                                      </p:cBhvr>
                                      <p:tavLst>
                                        <p:tav tm="100000">
                                          <p:val>
                                            <p:strVal val="#ppt_w*0.70"/>
                                          </p:val>
                                        </p:tav>
                                        <p:tav>
                                          <p:val>
                                            <p:strVal val="#ppt_w"/>
                                          </p:val>
                                        </p:tav>
                                      </p:tavLst>
                                    </p:anim>
                                    <p:anim calcmode="lin" valueType="num">
                                      <p:cBhvr additive="none">
                                        <p:cTn id="8" dur="1000" fill="hold"/>
                                        <p:tgtEl>
                                          <p:spTgt spid="58372"/>
                                        </p:tgtEl>
                                        <p:attrNameLst>
                                          <p:attrName>ppt_h</p:attrName>
                                        </p:attrNameLst>
                                      </p:cBhvr>
                                      <p:tavLst>
                                        <p:tav tm="100000">
                                          <p:val>
                                            <p:strVal val="#ppt_h"/>
                                          </p:val>
                                        </p:tav>
                                        <p:tav>
                                          <p:val>
                                            <p:strVal val="#ppt_h"/>
                                          </p:val>
                                        </p:tav>
                                      </p:tavLst>
                                    </p:anim>
                                    <p:animEffect transition="in" filter="fade">
                                      <p:cBhvr additive="none">
                                        <p:cTn id="9" dur="1000"/>
                                        <p:tgtEl>
                                          <p:spTgt spid="5837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dur="1000" fill="hold" nodeType="clickEffect">
                                  <p:stCondLst>
                                    <p:cond delay="0"/>
                                  </p:stCondLst>
                                  <p:childTnLst>
                                    <p:set>
                                      <p:cBhvr additive="none">
                                        <p:cTn id="13" dur="1" fill="hold">
                                          <p:stCondLst>
                                            <p:cond delay="0"/>
                                          </p:stCondLst>
                                        </p:cTn>
                                        <p:tgtEl>
                                          <p:spTgt spid="58373">
                                            <p:txEl>
                                              <p:pRg st="0" end="0"/>
                                            </p:txEl>
                                          </p:spTgt>
                                        </p:tgtEl>
                                        <p:attrNameLst>
                                          <p:attrName>style.visibility</p:attrName>
                                        </p:attrNameLst>
                                      </p:cBhvr>
                                      <p:to>
                                        <p:strVal val="visible"/>
                                      </p:to>
                                    </p:set>
                                    <p:anim calcmode="lin" valueType="num">
                                      <p:cBhvr additive="none">
                                        <p:cTn id="14" dur="1000" fill="hold"/>
                                        <p:tgtEl>
                                          <p:spTgt spid="58373">
                                            <p:txEl>
                                              <p:pRg st="0" end="0"/>
                                            </p:txEl>
                                          </p:spTgt>
                                        </p:tgtEl>
                                        <p:attrNameLst>
                                          <p:attrName>ppt_w</p:attrName>
                                        </p:attrNameLst>
                                      </p:cBhvr>
                                      <p:tavLst>
                                        <p:tav tm="100000">
                                          <p:val>
                                            <p:strVal val="#ppt_w*0.70"/>
                                          </p:val>
                                        </p:tav>
                                        <p:tav>
                                          <p:val>
                                            <p:strVal val="#ppt_w"/>
                                          </p:val>
                                        </p:tav>
                                      </p:tavLst>
                                    </p:anim>
                                    <p:anim calcmode="lin" valueType="num">
                                      <p:cBhvr additive="none">
                                        <p:cTn id="15" dur="1000" fill="hold"/>
                                        <p:tgtEl>
                                          <p:spTgt spid="58373">
                                            <p:txEl>
                                              <p:pRg st="0" end="0"/>
                                            </p:txEl>
                                          </p:spTgt>
                                        </p:tgtEl>
                                        <p:attrNameLst>
                                          <p:attrName>ppt_h</p:attrName>
                                        </p:attrNameLst>
                                      </p:cBhvr>
                                      <p:tavLst>
                                        <p:tav tm="100000">
                                          <p:val>
                                            <p:strVal val="#ppt_h"/>
                                          </p:val>
                                        </p:tav>
                                        <p:tav>
                                          <p:val>
                                            <p:strVal val="#ppt_h"/>
                                          </p:val>
                                        </p:tav>
                                      </p:tavLst>
                                    </p:anim>
                                    <p:animEffect transition="in" filter="fade">
                                      <p:cBhvr additive="none">
                                        <p:cTn id="16" dur="1000"/>
                                        <p:tgtEl>
                                          <p:spTgt spid="58373">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dur="1000" fill="hold" nodeType="clickEffect">
                                  <p:stCondLst>
                                    <p:cond delay="0"/>
                                  </p:stCondLst>
                                  <p:childTnLst>
                                    <p:set>
                                      <p:cBhvr additive="none">
                                        <p:cTn id="20" dur="1" fill="hold">
                                          <p:stCondLst>
                                            <p:cond delay="0"/>
                                          </p:stCondLst>
                                        </p:cTn>
                                        <p:tgtEl>
                                          <p:spTgt spid="58373">
                                            <p:txEl>
                                              <p:pRg st="1" end="1"/>
                                            </p:txEl>
                                          </p:spTgt>
                                        </p:tgtEl>
                                        <p:attrNameLst>
                                          <p:attrName>style.visibility</p:attrName>
                                        </p:attrNameLst>
                                      </p:cBhvr>
                                      <p:to>
                                        <p:strVal val="visible"/>
                                      </p:to>
                                    </p:set>
                                    <p:anim calcmode="lin" valueType="num">
                                      <p:cBhvr additive="none">
                                        <p:cTn id="21" dur="1000" fill="hold"/>
                                        <p:tgtEl>
                                          <p:spTgt spid="58373">
                                            <p:txEl>
                                              <p:pRg st="1" end="1"/>
                                            </p:txEl>
                                          </p:spTgt>
                                        </p:tgtEl>
                                        <p:attrNameLst>
                                          <p:attrName>ppt_w</p:attrName>
                                        </p:attrNameLst>
                                      </p:cBhvr>
                                      <p:tavLst>
                                        <p:tav tm="100000">
                                          <p:val>
                                            <p:strVal val="#ppt_w*0.70"/>
                                          </p:val>
                                        </p:tav>
                                        <p:tav>
                                          <p:val>
                                            <p:strVal val="#ppt_w"/>
                                          </p:val>
                                        </p:tav>
                                      </p:tavLst>
                                    </p:anim>
                                    <p:anim calcmode="lin" valueType="num">
                                      <p:cBhvr additive="none">
                                        <p:cTn id="22" dur="1000" fill="hold"/>
                                        <p:tgtEl>
                                          <p:spTgt spid="58373">
                                            <p:txEl>
                                              <p:pRg st="1" end="1"/>
                                            </p:txEl>
                                          </p:spTgt>
                                        </p:tgtEl>
                                        <p:attrNameLst>
                                          <p:attrName>ppt_h</p:attrName>
                                        </p:attrNameLst>
                                      </p:cBhvr>
                                      <p:tavLst>
                                        <p:tav tm="100000">
                                          <p:val>
                                            <p:strVal val="#ppt_h"/>
                                          </p:val>
                                        </p:tav>
                                        <p:tav>
                                          <p:val>
                                            <p:strVal val="#ppt_h"/>
                                          </p:val>
                                        </p:tav>
                                      </p:tavLst>
                                    </p:anim>
                                    <p:animEffect transition="in" filter="fade">
                                      <p:cBhvr additive="none">
                                        <p:cTn id="23" dur="1000"/>
                                        <p:tgtEl>
                                          <p:spTgt spid="58373">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dur="1000" fill="hold" nodeType="clickEffect">
                                  <p:stCondLst>
                                    <p:cond delay="0"/>
                                  </p:stCondLst>
                                  <p:childTnLst>
                                    <p:set>
                                      <p:cBhvr additive="none">
                                        <p:cTn id="27" dur="1" fill="hold">
                                          <p:stCondLst>
                                            <p:cond delay="0"/>
                                          </p:stCondLst>
                                        </p:cTn>
                                        <p:tgtEl>
                                          <p:spTgt spid="58373">
                                            <p:txEl>
                                              <p:pRg st="2" end="2"/>
                                            </p:txEl>
                                          </p:spTgt>
                                        </p:tgtEl>
                                        <p:attrNameLst>
                                          <p:attrName>style.visibility</p:attrName>
                                        </p:attrNameLst>
                                      </p:cBhvr>
                                      <p:to>
                                        <p:strVal val="visible"/>
                                      </p:to>
                                    </p:set>
                                    <p:anim calcmode="lin" valueType="num">
                                      <p:cBhvr additive="none">
                                        <p:cTn id="28" dur="1000" fill="hold"/>
                                        <p:tgtEl>
                                          <p:spTgt spid="58373">
                                            <p:txEl>
                                              <p:pRg st="2" end="2"/>
                                            </p:txEl>
                                          </p:spTgt>
                                        </p:tgtEl>
                                        <p:attrNameLst>
                                          <p:attrName>ppt_w</p:attrName>
                                        </p:attrNameLst>
                                      </p:cBhvr>
                                      <p:tavLst>
                                        <p:tav tm="100000">
                                          <p:val>
                                            <p:strVal val="#ppt_w*0.70"/>
                                          </p:val>
                                        </p:tav>
                                        <p:tav>
                                          <p:val>
                                            <p:strVal val="#ppt_w"/>
                                          </p:val>
                                        </p:tav>
                                      </p:tavLst>
                                    </p:anim>
                                    <p:anim calcmode="lin" valueType="num">
                                      <p:cBhvr additive="none">
                                        <p:cTn id="29" dur="1000" fill="hold"/>
                                        <p:tgtEl>
                                          <p:spTgt spid="58373">
                                            <p:txEl>
                                              <p:pRg st="2" end="2"/>
                                            </p:txEl>
                                          </p:spTgt>
                                        </p:tgtEl>
                                        <p:attrNameLst>
                                          <p:attrName>ppt_h</p:attrName>
                                        </p:attrNameLst>
                                      </p:cBhvr>
                                      <p:tavLst>
                                        <p:tav tm="100000">
                                          <p:val>
                                            <p:strVal val="#ppt_h"/>
                                          </p:val>
                                        </p:tav>
                                        <p:tav>
                                          <p:val>
                                            <p:strVal val="#ppt_h"/>
                                          </p:val>
                                        </p:tav>
                                      </p:tavLst>
                                    </p:anim>
                                    <p:animEffect transition="in" filter="fade">
                                      <p:cBhvr additive="none">
                                        <p:cTn id="30" dur="1000"/>
                                        <p:tgtEl>
                                          <p:spTgt spid="58373">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5" presetClass="entr" presetSubtype="0" dur="1000" fill="hold" nodeType="clickEffect">
                                  <p:stCondLst>
                                    <p:cond delay="0"/>
                                  </p:stCondLst>
                                  <p:childTnLst>
                                    <p:set>
                                      <p:cBhvr additive="none">
                                        <p:cTn id="34" dur="1" fill="hold">
                                          <p:stCondLst>
                                            <p:cond delay="0"/>
                                          </p:stCondLst>
                                        </p:cTn>
                                        <p:tgtEl>
                                          <p:spTgt spid="58373">
                                            <p:txEl>
                                              <p:pRg st="3" end="3"/>
                                            </p:txEl>
                                          </p:spTgt>
                                        </p:tgtEl>
                                        <p:attrNameLst>
                                          <p:attrName>style.visibility</p:attrName>
                                        </p:attrNameLst>
                                      </p:cBhvr>
                                      <p:to>
                                        <p:strVal val="visible"/>
                                      </p:to>
                                    </p:set>
                                    <p:anim calcmode="lin" valueType="num">
                                      <p:cBhvr additive="none">
                                        <p:cTn id="35" dur="1000" fill="hold"/>
                                        <p:tgtEl>
                                          <p:spTgt spid="58373">
                                            <p:txEl>
                                              <p:pRg st="3" end="3"/>
                                            </p:txEl>
                                          </p:spTgt>
                                        </p:tgtEl>
                                        <p:attrNameLst>
                                          <p:attrName>ppt_w</p:attrName>
                                        </p:attrNameLst>
                                      </p:cBhvr>
                                      <p:tavLst>
                                        <p:tav tm="100000">
                                          <p:val>
                                            <p:strVal val="#ppt_w*0.70"/>
                                          </p:val>
                                        </p:tav>
                                        <p:tav>
                                          <p:val>
                                            <p:strVal val="#ppt_w"/>
                                          </p:val>
                                        </p:tav>
                                      </p:tavLst>
                                    </p:anim>
                                    <p:anim calcmode="lin" valueType="num">
                                      <p:cBhvr additive="none">
                                        <p:cTn id="36" dur="1000" fill="hold"/>
                                        <p:tgtEl>
                                          <p:spTgt spid="58373">
                                            <p:txEl>
                                              <p:pRg st="3" end="3"/>
                                            </p:txEl>
                                          </p:spTgt>
                                        </p:tgtEl>
                                        <p:attrNameLst>
                                          <p:attrName>ppt_h</p:attrName>
                                        </p:attrNameLst>
                                      </p:cBhvr>
                                      <p:tavLst>
                                        <p:tav tm="100000">
                                          <p:val>
                                            <p:strVal val="#ppt_h"/>
                                          </p:val>
                                        </p:tav>
                                        <p:tav>
                                          <p:val>
                                            <p:strVal val="#ppt_h"/>
                                          </p:val>
                                        </p:tav>
                                      </p:tavLst>
                                    </p:anim>
                                    <p:animEffect transition="in" filter="fade">
                                      <p:cBhvr additive="none">
                                        <p:cTn id="37" dur="1000"/>
                                        <p:tgtEl>
                                          <p:spTgt spid="5837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4"/>
          <a:stretch>
            <a:fillRect/>
          </a:stretch>
        </a:blipFill>
      </p:bgPr>
    </p:bg>
    <p:spTree>
      <p:nvGrpSpPr>
        <p:cNvPr id="1" name="" title=""/>
        <p:cNvGrpSpPr/>
        <p:nvPr/>
      </p:nvGrpSpPr>
      <p:grpSpPr>
        <a:xfrm>
          <a:off x="0" y="0"/>
          <a:ext cx="0" cy="0"/>
        </a:xfrm>
      </p:grpSpPr>
      <p:sp>
        <p:nvSpPr>
          <p:cNvPr id="6041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C1ADAB34-19BA-4677-8FCD-BC8197154362}"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47</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60419" name="Text Box 2"/>
          <p:cNvSpPr txBox="1">
            <a:spLocks noChangeArrowheads="1"/>
          </p:cNvSpPr>
          <p:nvPr/>
        </p:nvSpPr>
        <p:spPr bwMode="auto">
          <a:xfrm>
            <a:off x="0" y="2519363"/>
            <a:ext cx="7772400" cy="1377712"/>
          </a:xfrm>
          <a:prstGeom prst="rect">
            <a:avLst/>
          </a:prstGeom>
          <a:gradFill rotWithShape="0">
            <a:gsLst>
              <a:gs pos="0">
                <a:srgbClr val="D4D4E2"/>
              </a:gs>
              <a:gs pos="100000">
                <a:srgbClr val="FFCCCC"/>
              </a:gs>
            </a:gsLst>
            <a:lin ang="5400000" scaled="1"/>
          </a:gradFill>
          <a:ln>
            <a:noFill/>
          </a:ln>
          <a:effectLst/>
          <a:extLs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 pos="7637463"/>
              </a:tabLst>
            </a:pPr>
            <a:r>
              <a:rPr lang="ar-SA" altLang="ar-EG" sz="3400" b="1" spc="0">
                <a:solidFill>
                  <a:srgbClr val="32098F"/>
                </a:solidFill>
                <a:effectLst>
                  <a:outerShdw blurRad="38100" dist="38100" dir="2700000" algn="tl">
                    <a:srgbClr val="000000">
                      <a:alpha val="43137"/>
                    </a:srgbClr>
                  </a:outerShdw>
                </a:effectLst>
              </a:rPr>
              <a:t>عوامل أساسية لإتمام بحوث التسويق بنجاح</a:t>
            </a:r>
            <a:endParaRPr lang="en-US" altLang="ar-EG" sz="3400" b="1">
              <a:solidFill>
                <a:srgbClr val="32098F"/>
              </a:solidFill>
              <a:effectLst>
                <a:outerShdw blurRad="38100" dist="38100" dir="2700000" algn="tl">
                  <a:srgbClr val="000000">
                    <a:alpha val="43137"/>
                  </a:srgbClr>
                </a:outerShdw>
              </a:effectLst>
            </a:endParaRPr>
          </a:p>
        </p:txBody>
      </p:sp>
      <p:sp>
        <p:nvSpPr>
          <p:cNvPr id="60420" name="Text Box 3"/>
          <p:cNvSpPr txBox="1">
            <a:spLocks noChangeArrowheads="1"/>
          </p:cNvSpPr>
          <p:nvPr/>
        </p:nvSpPr>
        <p:spPr bwMode="auto">
          <a:xfrm>
            <a:off x="398066" y="4478655"/>
            <a:ext cx="6995160" cy="26555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88766" indent="-288766"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88766"/>
                <a:tab pos="669290"/>
                <a:tab pos="1051164"/>
                <a:tab pos="1433036"/>
                <a:tab pos="1814910"/>
                <a:tab pos="2196783"/>
                <a:tab pos="2578656"/>
                <a:tab pos="2960529"/>
                <a:tab pos="3342402"/>
                <a:tab pos="3724275"/>
                <a:tab pos="4106149"/>
                <a:tab pos="4488021"/>
                <a:tab pos="4869895"/>
                <a:tab pos="5251768"/>
                <a:tab pos="5633641"/>
                <a:tab pos="6015514"/>
                <a:tab pos="6397387"/>
                <a:tab pos="6779260"/>
                <a:tab pos="7161134"/>
                <a:tab pos="7543006"/>
                <a:tab pos="7924880"/>
              </a:tabLst>
              <a:defRPr lang="en-GB" altLang="en-US" sz="2040">
                <a:solidFill>
                  <a:srgbClr val="FFFFFF"/>
                </a:solidFill>
                <a:latin typeface="Tahoma" panose="020b0604030504040204" pitchFamily="34" charset="0"/>
                <a:cs typeface="Arial" pitchFamily="34" charset="0"/>
              </a:defRPr>
            </a:lvl9pPr>
          </a:lstStyle>
          <a:p>
            <a:pPr marL="288766" marR="0" lvl="0" indent="-288766" algn="r" rtl="1" eaLnBrk="1" hangingPunct="1">
              <a:lnSpc>
                <a:spcPct val="110000"/>
              </a:lnSpc>
              <a:spcBef>
                <a:spcPts val="850"/>
              </a:spcBef>
              <a:buClr>
                <a:srgbClr val="FF0066"/>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en-US" altLang="ar-EG" sz="3740" b="1" spc="0">
                <a:solidFill>
                  <a:srgbClr val="FF0066"/>
                </a:solidFill>
                <a:effectLst>
                  <a:outerShdw blurRad="38100" dist="38100" dir="2700000" algn="tl">
                    <a:srgbClr val="000000"/>
                  </a:outerShdw>
                </a:effectLst>
                <a:cs typeface="Tahoma" pitchFamily="32" charset="0"/>
              </a:rPr>
              <a:t> </a:t>
            </a:r>
            <a:r>
              <a:rPr lang="ar-SA" altLang="ar-EG" sz="3740" b="1" spc="0">
                <a:solidFill>
                  <a:srgbClr val="FFCC00"/>
                </a:solidFill>
                <a:effectLst>
                  <a:outerShdw blurRad="38100" dist="38100" dir="2700000" algn="tl">
                    <a:srgbClr val="000000"/>
                  </a:outerShdw>
                </a:effectLst>
                <a:cs typeface="Tahoma" pitchFamily="32" charset="0"/>
              </a:rPr>
              <a:t>التوقيت</a:t>
            </a:r>
            <a:r>
              <a:rPr lang="en-US" altLang="ar-EG" sz="3740" b="1" spc="0">
                <a:solidFill>
                  <a:srgbClr val="FFCC00"/>
                </a:solidFill>
                <a:effectLst>
                  <a:outerShdw blurRad="38100" dist="38100" dir="2700000" algn="tl">
                    <a:srgbClr val="000000"/>
                  </a:outerShdw>
                </a:effectLst>
                <a:cs typeface="Tahoma" pitchFamily="32" charset="0"/>
              </a:rPr>
              <a:t>                     </a:t>
            </a:r>
            <a:r>
              <a:rPr lang="en-US" altLang="ar-EG" sz="3400" b="1" spc="0">
                <a:solidFill>
                  <a:srgbClr val="FFCC00"/>
                </a:solidFill>
                <a:effectLst>
                  <a:outerShdw blurRad="38100" dist="38100" dir="2700000" algn="tl">
                    <a:srgbClr val="000000"/>
                  </a:outerShdw>
                </a:effectLst>
                <a:cs typeface="Tahoma" pitchFamily="32" charset="0"/>
              </a:rPr>
              <a:t>    TIME</a:t>
            </a:r>
            <a:endParaRPr lang="en-US" altLang="ar-EG" sz="3400" b="1">
              <a:solidFill>
                <a:srgbClr val="FFCC00"/>
              </a:solidFill>
              <a:effectLst>
                <a:outerShdw blurRad="38100" dist="38100" dir="2700000" algn="tl">
                  <a:srgbClr val="000000"/>
                </a:outerShdw>
              </a:effectLst>
              <a:cs typeface="Tahoma" pitchFamily="32" charset="0"/>
            </a:endParaRPr>
          </a:p>
          <a:p>
            <a:pPr marL="288766" marR="0" lvl="0" indent="-288766" algn="r" rtl="1" eaLnBrk="1" hangingPunct="1">
              <a:lnSpc>
                <a:spcPct val="110000"/>
              </a:lnSpc>
              <a:spcBef>
                <a:spcPts val="850"/>
              </a:spcBef>
              <a:buClr>
                <a:srgbClr val="FF9900"/>
              </a:buClr>
              <a:buSzPct val="65000"/>
              <a:buFont typeface="Arabic Transparent" charset="0"/>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en-US" altLang="ar-EG" sz="3740" b="1" spc="0">
                <a:solidFill>
                  <a:srgbClr val="FF9900"/>
                </a:solidFill>
                <a:effectLst>
                  <a:outerShdw blurRad="38100" dist="38100" dir="2700000" algn="tl">
                    <a:srgbClr val="000000"/>
                  </a:outerShdw>
                </a:effectLst>
                <a:cs typeface="Tahoma" pitchFamily="32" charset="0"/>
              </a:rPr>
              <a:t> </a:t>
            </a:r>
            <a:r>
              <a:rPr lang="ar-SA" altLang="ar-EG" sz="3740" b="1" spc="0">
                <a:solidFill>
                  <a:srgbClr val="FF9900"/>
                </a:solidFill>
                <a:effectLst>
                  <a:outerShdw blurRad="38100" dist="38100" dir="2700000" algn="tl">
                    <a:srgbClr val="000000"/>
                  </a:outerShdw>
                </a:effectLst>
                <a:cs typeface="Tahoma" pitchFamily="32" charset="0"/>
              </a:rPr>
              <a:t>التمويل</a:t>
            </a:r>
            <a:r>
              <a:rPr lang="en-US" altLang="ar-EG" sz="3740" b="1" spc="0">
                <a:solidFill>
                  <a:srgbClr val="FF9900"/>
                </a:solidFill>
                <a:effectLst>
                  <a:outerShdw blurRad="38100" dist="38100" dir="2700000" algn="tl">
                    <a:srgbClr val="000000"/>
                  </a:outerShdw>
                </a:effectLst>
                <a:cs typeface="Tahoma" pitchFamily="32" charset="0"/>
              </a:rPr>
              <a:t>                   </a:t>
            </a:r>
            <a:r>
              <a:rPr lang="en-US" altLang="ar-EG" sz="3400" b="1" spc="0">
                <a:solidFill>
                  <a:srgbClr val="FF9900"/>
                </a:solidFill>
                <a:effectLst>
                  <a:outerShdw blurRad="38100" dist="38100" dir="2700000" algn="tl">
                    <a:srgbClr val="000000"/>
                  </a:outerShdw>
                </a:effectLst>
                <a:cs typeface="Tahoma" pitchFamily="32" charset="0"/>
              </a:rPr>
              <a:t> MONEY</a:t>
            </a:r>
            <a:endParaRPr lang="en-US" altLang="ar-EG" sz="3400" b="1">
              <a:solidFill>
                <a:srgbClr val="FF9900"/>
              </a:solidFill>
              <a:effectLst>
                <a:outerShdw blurRad="38100" dist="38100" dir="2700000" algn="tl">
                  <a:srgbClr val="000000"/>
                </a:outerShdw>
              </a:effectLst>
              <a:cs typeface="Tahoma" pitchFamily="32" charset="0"/>
            </a:endParaRPr>
          </a:p>
          <a:p>
            <a:pPr marL="288766" marR="0" lvl="0" indent="-288766" algn="r" rtl="1" eaLnBrk="1" hangingPunct="1">
              <a:lnSpc>
                <a:spcPct val="110000"/>
              </a:lnSpc>
              <a:spcBef>
                <a:spcPts val="850"/>
              </a:spcBef>
              <a:buClr>
                <a:srgbClr val="5B3300"/>
              </a:buClr>
              <a:buSzPct val="65000"/>
              <a:buFont typeface="Wingdings" charset="2"/>
              <a:buChar char=""/>
              <a:tabLst>
                <a:tab pos="288766"/>
                <a:tab pos="669290"/>
                <a:tab pos="1051163"/>
                <a:tab pos="1433036"/>
                <a:tab pos="1814910"/>
                <a:tab pos="2196783"/>
                <a:tab pos="2578655"/>
                <a:tab pos="2960529"/>
                <a:tab pos="3342402"/>
                <a:tab pos="3724275"/>
                <a:tab pos="4106148"/>
                <a:tab pos="4488021"/>
                <a:tab pos="4869895"/>
                <a:tab pos="5251768"/>
                <a:tab pos="5633640"/>
                <a:tab pos="6015514"/>
                <a:tab pos="6397387"/>
                <a:tab pos="6779260"/>
                <a:tab pos="7161133"/>
                <a:tab pos="7543006"/>
                <a:tab pos="7924880"/>
              </a:tabLst>
            </a:pPr>
            <a:r>
              <a:rPr lang="en-US" altLang="ar-EG" sz="3740" b="1" spc="0">
                <a:solidFill>
                  <a:srgbClr val="13D955"/>
                </a:solidFill>
                <a:effectLst>
                  <a:outerShdw blurRad="38100" dist="38100" dir="2700000" algn="tl">
                    <a:srgbClr val="000000">
                      <a:alpha val="43137"/>
                    </a:srgbClr>
                  </a:outerShdw>
                </a:effectLst>
                <a:cs typeface="Tahoma" pitchFamily="32" charset="0"/>
              </a:rPr>
              <a:t> </a:t>
            </a:r>
            <a:r>
              <a:rPr lang="ar-SA" altLang="ar-EG" sz="3740" b="1" spc="0">
                <a:solidFill>
                  <a:srgbClr val="13D955"/>
                </a:solidFill>
                <a:effectLst>
                  <a:outerShdw blurRad="38100" dist="38100" dir="2700000" algn="tl">
                    <a:srgbClr val="000000">
                      <a:alpha val="43137"/>
                    </a:srgbClr>
                  </a:outerShdw>
                </a:effectLst>
                <a:cs typeface="Tahoma" pitchFamily="32" charset="0"/>
              </a:rPr>
              <a:t>الدقة</a:t>
            </a:r>
            <a:r>
              <a:rPr lang="en-US" altLang="ar-EG" sz="3740" b="1" spc="0">
                <a:solidFill>
                  <a:srgbClr val="13D955"/>
                </a:solidFill>
                <a:effectLst>
                  <a:outerShdw blurRad="38100" dist="38100" dir="2700000" algn="tl">
                    <a:srgbClr val="000000">
                      <a:alpha val="43137"/>
                    </a:srgbClr>
                  </a:outerShdw>
                </a:effectLst>
                <a:cs typeface="Tahoma" pitchFamily="32" charset="0"/>
              </a:rPr>
              <a:t>                  </a:t>
            </a:r>
            <a:r>
              <a:rPr lang="en-US" altLang="ar-EG" sz="3400" b="1" spc="0">
                <a:solidFill>
                  <a:srgbClr val="13D955"/>
                </a:solidFill>
                <a:effectLst>
                  <a:outerShdw blurRad="38100" dist="38100" dir="2700000" algn="tl">
                    <a:srgbClr val="000000">
                      <a:alpha val="43137"/>
                    </a:srgbClr>
                  </a:outerShdw>
                </a:effectLst>
                <a:cs typeface="Tahoma" pitchFamily="32" charset="0"/>
              </a:rPr>
              <a:t>ACCURITY</a:t>
            </a:r>
            <a:endParaRPr lang="en-US" altLang="ar-EG" sz="3400" b="1">
              <a:solidFill>
                <a:srgbClr val="13D955"/>
              </a:solidFill>
              <a:effectLst>
                <a:outerShdw blurRad="38100" dist="38100" dir="2700000" algn="tl">
                  <a:srgbClr val="000000">
                    <a:alpha val="43137"/>
                  </a:srgbClr>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dur="2000" fill="hold" nodeType="clickEffect">
                                  <p:stCondLst>
                                    <p:cond delay="0"/>
                                  </p:stCondLst>
                                  <p:childTnLst>
                                    <p:set>
                                      <p:cBhvr additive="none">
                                        <p:cTn id="6" dur="1" fill="hold">
                                          <p:stCondLst>
                                            <p:cond delay="0"/>
                                          </p:stCondLst>
                                        </p:cTn>
                                        <p:tgtEl>
                                          <p:spTgt spid="60419"/>
                                        </p:tgtEl>
                                        <p:attrNameLst>
                                          <p:attrName>style.visibility</p:attrName>
                                        </p:attrNameLst>
                                      </p:cBhvr>
                                      <p:to>
                                        <p:strVal val="visible"/>
                                      </p:to>
                                    </p:set>
                                    <p:animEffect transition="in" filter="diamond(in)">
                                      <p:cBhvr additive="none">
                                        <p:cTn id="7" dur="2000"/>
                                        <p:tgtEl>
                                          <p:spTgt spid="604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dur="2000" fill="hold" nodeType="clickEffect">
                                  <p:stCondLst>
                                    <p:cond delay="0"/>
                                  </p:stCondLst>
                                  <p:childTnLst>
                                    <p:set>
                                      <p:cBhvr additive="none">
                                        <p:cTn id="11" dur="1" fill="hold">
                                          <p:stCondLst>
                                            <p:cond delay="0"/>
                                          </p:stCondLst>
                                        </p:cTn>
                                        <p:tgtEl>
                                          <p:spTgt spid="60420">
                                            <p:txEl>
                                              <p:pRg st="0" end="0"/>
                                            </p:txEl>
                                          </p:spTgt>
                                        </p:tgtEl>
                                        <p:attrNameLst>
                                          <p:attrName>style.visibility</p:attrName>
                                        </p:attrNameLst>
                                      </p:cBhvr>
                                      <p:to>
                                        <p:strVal val="visible"/>
                                      </p:to>
                                    </p:set>
                                    <p:animEffect transition="in" filter="diamond(in)">
                                      <p:cBhvr additive="none">
                                        <p:cTn id="12" dur="2000"/>
                                        <p:tgtEl>
                                          <p:spTgt spid="6042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dur="2000" fill="hold" nodeType="clickEffect">
                                  <p:stCondLst>
                                    <p:cond delay="0"/>
                                  </p:stCondLst>
                                  <p:childTnLst>
                                    <p:set>
                                      <p:cBhvr additive="none">
                                        <p:cTn id="16" dur="1" fill="hold">
                                          <p:stCondLst>
                                            <p:cond delay="0"/>
                                          </p:stCondLst>
                                        </p:cTn>
                                        <p:tgtEl>
                                          <p:spTgt spid="60420">
                                            <p:txEl>
                                              <p:pRg st="1" end="1"/>
                                            </p:txEl>
                                          </p:spTgt>
                                        </p:tgtEl>
                                        <p:attrNameLst>
                                          <p:attrName>style.visibility</p:attrName>
                                        </p:attrNameLst>
                                      </p:cBhvr>
                                      <p:to>
                                        <p:strVal val="visible"/>
                                      </p:to>
                                    </p:set>
                                    <p:animEffect transition="in" filter="diamond(in)">
                                      <p:cBhvr additive="none">
                                        <p:cTn id="17" dur="2000"/>
                                        <p:tgtEl>
                                          <p:spTgt spid="6042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dur="2000" fill="hold" nodeType="clickEffect">
                                  <p:stCondLst>
                                    <p:cond delay="0"/>
                                  </p:stCondLst>
                                  <p:childTnLst>
                                    <p:set>
                                      <p:cBhvr additive="none">
                                        <p:cTn id="21" dur="1" fill="hold">
                                          <p:stCondLst>
                                            <p:cond delay="0"/>
                                          </p:stCondLst>
                                        </p:cTn>
                                        <p:tgtEl>
                                          <p:spTgt spid="60420">
                                            <p:txEl>
                                              <p:pRg st="2" end="2"/>
                                            </p:txEl>
                                          </p:spTgt>
                                        </p:tgtEl>
                                        <p:attrNameLst>
                                          <p:attrName>style.visibility</p:attrName>
                                        </p:attrNameLst>
                                      </p:cBhvr>
                                      <p:to>
                                        <p:strVal val="visible"/>
                                      </p:to>
                                    </p:set>
                                    <p:animEffect transition="in" filter="diamond(in)">
                                      <p:cBhvr additive="none">
                                        <p:cTn id="22" dur="2000"/>
                                        <p:tgtEl>
                                          <p:spTgt spid="604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6246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02D302F7-908C-40B1-8FF5-5D52A9C6E33A}"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48</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62467" name="Text Box 2"/>
          <p:cNvSpPr txBox="1">
            <a:spLocks noChangeArrowheads="1"/>
          </p:cNvSpPr>
          <p:nvPr/>
        </p:nvSpPr>
        <p:spPr bwMode="auto">
          <a:xfrm>
            <a:off x="398066" y="2335847"/>
            <a:ext cx="6995160" cy="56080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690880" indent="-688181"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9pPr>
          </a:lstStyle>
          <a:p>
            <a:pPr marL="690880" marR="0" lvl="0" indent="-688181" algn="r" rtl="1" eaLnBrk="1" hangingPunct="1">
              <a:lnSpc>
                <a:spcPct val="140000"/>
              </a:lnSpc>
              <a:spcBef>
                <a:spcPts val="680"/>
              </a:spcBef>
              <a:buSzPct val="65000"/>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u="sng" spc="0">
                <a:solidFill>
                  <a:srgbClr val="13D955"/>
                </a:solidFill>
                <a:effectLst>
                  <a:outerShdw blurRad="38100" dist="38100" dir="2700000" algn="tl">
                    <a:srgbClr val="000000">
                      <a:alpha val="43137"/>
                    </a:srgbClr>
                  </a:outerShdw>
                </a:effectLst>
                <a:cs typeface="Tahoma" pitchFamily="32" charset="0"/>
              </a:rPr>
              <a:t>الفرص تعني</a:t>
            </a:r>
            <a:r>
              <a:rPr lang="en-US" altLang="ar-EG" sz="2720" b="1" u="sng" spc="0">
                <a:solidFill>
                  <a:srgbClr val="13D955"/>
                </a:solidFill>
                <a:effectLst>
                  <a:outerShdw blurRad="38100" dist="38100" dir="2700000" algn="tl">
                    <a:srgbClr val="000000">
                      <a:alpha val="43137"/>
                    </a:srgbClr>
                  </a:outerShdw>
                </a:effectLst>
                <a:cs typeface="Tahoma" pitchFamily="32" charset="0"/>
              </a:rPr>
              <a:t> :</a:t>
            </a:r>
            <a:endParaRPr lang="en-US" altLang="ar-EG" sz="2720" b="1" u="sng">
              <a:solidFill>
                <a:srgbClr val="13D955"/>
              </a:solidFill>
              <a:effectLst>
                <a:outerShdw blurRad="38100" dist="38100" dir="2700000" algn="tl">
                  <a:srgbClr val="000000">
                    <a:alpha val="43137"/>
                  </a:srgbClr>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الأسواق (حجمها ـ تقسيماتها ـ توزيعها …..)‏</a:t>
            </a:r>
            <a:endParaRPr lang="en-US" altLang="ar-EG" sz="238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الزبائن</a:t>
            </a:r>
            <a:r>
              <a:rPr lang="en-US" altLang="ar-EG" sz="2380" b="1" spc="0">
                <a:solidFill>
                  <a:srgbClr val="FFCC00"/>
                </a:solidFill>
                <a:effectLst>
                  <a:outerShdw blurRad="38100" dist="38100" dir="2700000" algn="tl">
                    <a:srgbClr val="000000"/>
                  </a:outerShdw>
                </a:effectLst>
                <a:cs typeface="Tahoma" pitchFamily="32" charset="0"/>
              </a:rPr>
              <a:t>.</a:t>
            </a:r>
            <a:endParaRPr lang="en-US" altLang="ar-EG" sz="238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حجم الطلب</a:t>
            </a:r>
            <a:r>
              <a:rPr lang="en-US" altLang="ar-EG" sz="2380" b="1" spc="0">
                <a:solidFill>
                  <a:srgbClr val="FFCC00"/>
                </a:solidFill>
                <a:effectLst>
                  <a:outerShdw blurRad="38100" dist="38100" dir="2700000" algn="tl">
                    <a:srgbClr val="000000"/>
                  </a:outerShdw>
                </a:effectLst>
                <a:cs typeface="Tahoma" pitchFamily="32" charset="0"/>
              </a:rPr>
              <a:t>.</a:t>
            </a:r>
            <a:endParaRPr lang="en-US" altLang="ar-EG" sz="238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تنوع المنتجات</a:t>
            </a:r>
            <a:r>
              <a:rPr lang="en-US" altLang="ar-EG" sz="2380" b="1" spc="0">
                <a:solidFill>
                  <a:srgbClr val="FFCC00"/>
                </a:solidFill>
                <a:effectLst>
                  <a:outerShdw blurRad="38100" dist="38100" dir="2700000" algn="tl">
                    <a:srgbClr val="000000"/>
                  </a:outerShdw>
                </a:effectLst>
                <a:cs typeface="Tahoma" pitchFamily="32" charset="0"/>
              </a:rPr>
              <a:t>.</a:t>
            </a:r>
            <a:endParaRPr lang="en-US" altLang="ar-EG" sz="238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التطور التقني</a:t>
            </a:r>
            <a:r>
              <a:rPr lang="en-US" altLang="ar-EG" sz="2380" b="1" spc="0">
                <a:solidFill>
                  <a:srgbClr val="FFCC00"/>
                </a:solidFill>
                <a:effectLst>
                  <a:outerShdw blurRad="38100" dist="38100" dir="2700000" algn="tl">
                    <a:srgbClr val="000000"/>
                  </a:outerShdw>
                </a:effectLst>
                <a:cs typeface="Tahoma" pitchFamily="32" charset="0"/>
              </a:rPr>
              <a:t>.</a:t>
            </a:r>
            <a:endParaRPr lang="en-US" altLang="ar-EG" sz="238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الاقتصاد الوطني</a:t>
            </a:r>
            <a:r>
              <a:rPr lang="en-US" altLang="ar-EG" sz="2380" b="1" spc="0">
                <a:solidFill>
                  <a:srgbClr val="FFCC00"/>
                </a:solidFill>
                <a:effectLst>
                  <a:outerShdw blurRad="38100" dist="38100" dir="2700000" algn="tl">
                    <a:srgbClr val="000000"/>
                  </a:outerShdw>
                </a:effectLst>
                <a:cs typeface="Tahoma" pitchFamily="32" charset="0"/>
              </a:rPr>
              <a:t>.</a:t>
            </a:r>
            <a:endParaRPr lang="en-US" altLang="ar-EG" sz="238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40000"/>
              </a:lnSpc>
              <a:spcBef>
                <a:spcPts val="595"/>
              </a:spcBef>
              <a:buClr>
                <a:srgbClr val="13D955"/>
              </a:buClr>
              <a:buSzPct val="65000"/>
              <a:buFont typeface="Tahoma" pitchFamily="32" charset="0"/>
              <a:buChar char="o"/>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380" b="1" spc="0">
                <a:solidFill>
                  <a:srgbClr val="FFCC00"/>
                </a:solidFill>
                <a:effectLst>
                  <a:outerShdw blurRad="38100" dist="38100" dir="2700000" algn="tl">
                    <a:srgbClr val="000000"/>
                  </a:outerShdw>
                </a:effectLst>
                <a:cs typeface="Tahoma" pitchFamily="32" charset="0"/>
              </a:rPr>
              <a:t>المنافسون</a:t>
            </a:r>
            <a:r>
              <a:rPr lang="en-US" altLang="ar-EG" sz="2380" b="1" spc="0">
                <a:solidFill>
                  <a:srgbClr val="FFCC00"/>
                </a:solidFill>
                <a:effectLst>
                  <a:outerShdw blurRad="38100" dist="38100" dir="2700000" algn="tl">
                    <a:srgbClr val="000000"/>
                  </a:outerShdw>
                </a:effectLst>
                <a:cs typeface="Tahoma" pitchFamily="32" charset="0"/>
              </a:rPr>
              <a:t>.</a:t>
            </a:r>
            <a:endParaRPr lang="en-US" altLang="ar-EG" sz="238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sld>
</file>

<file path=ppt/slides/slide4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6451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7D1E922F-DA20-45DB-A8C3-E8F6079FB315}"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49</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64515" name="Text Box 2"/>
          <p:cNvSpPr txBox="1">
            <a:spLocks noChangeArrowheads="1"/>
          </p:cNvSpPr>
          <p:nvPr/>
        </p:nvSpPr>
        <p:spPr bwMode="auto">
          <a:xfrm>
            <a:off x="398066" y="2519362"/>
            <a:ext cx="6995160" cy="45905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690880" indent="-688181"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9pPr>
          </a:lstStyle>
          <a:p>
            <a:pPr marL="690880" marR="0" lvl="0" indent="-688181" algn="r" rtl="1" eaLnBrk="1" hangingPunct="1">
              <a:spcBef>
                <a:spcPts val="680"/>
              </a:spcBef>
              <a:buSzPct val="65000"/>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en-US" altLang="ar-EG" sz="2720" b="1" u="sng" spc="0">
                <a:solidFill>
                  <a:srgbClr val="13D955"/>
                </a:solidFill>
                <a:effectLst>
                  <a:outerShdw blurRad="38100" dist="38100" dir="2700000" algn="tl">
                    <a:srgbClr val="000000">
                      <a:alpha val="43137"/>
                    </a:srgbClr>
                  </a:outerShdw>
                </a:effectLst>
                <a:cs typeface="Tahoma" pitchFamily="32" charset="0"/>
              </a:rPr>
              <a:t>  </a:t>
            </a:r>
            <a:r>
              <a:rPr lang="ar-SA" altLang="ar-EG" sz="2720" b="1" u="sng" spc="0">
                <a:solidFill>
                  <a:srgbClr val="13D955"/>
                </a:solidFill>
                <a:effectLst>
                  <a:outerShdw blurRad="38100" dist="38100" dir="2700000" algn="tl">
                    <a:srgbClr val="000000">
                      <a:alpha val="43137"/>
                    </a:srgbClr>
                  </a:outerShdw>
                </a:effectLst>
                <a:cs typeface="Tahoma" pitchFamily="32" charset="0"/>
              </a:rPr>
              <a:t>المعوقات تعني</a:t>
            </a:r>
            <a:r>
              <a:rPr lang="en-US" altLang="ar-EG" sz="2720" b="1" u="sng" spc="0">
                <a:solidFill>
                  <a:srgbClr val="13D955"/>
                </a:solidFill>
                <a:effectLst>
                  <a:outerShdw blurRad="38100" dist="38100" dir="2700000" algn="tl">
                    <a:srgbClr val="000000">
                      <a:alpha val="43137"/>
                    </a:srgbClr>
                  </a:outerShdw>
                </a:effectLst>
                <a:cs typeface="Tahoma" pitchFamily="32" charset="0"/>
              </a:rPr>
              <a:t>:</a:t>
            </a:r>
            <a:endParaRPr lang="en-US" altLang="ar-EG" sz="2720" b="1" u="sng">
              <a:solidFill>
                <a:srgbClr val="13D955"/>
              </a:solidFill>
              <a:effectLst>
                <a:outerShdw blurRad="38100" dist="38100" dir="2700000" algn="tl">
                  <a:srgbClr val="000000">
                    <a:alpha val="43137"/>
                  </a:srgbClr>
                </a:outerShdw>
              </a:effectLst>
              <a:cs typeface="Tahoma" pitchFamily="32" charset="0"/>
            </a:endParaRPr>
          </a:p>
          <a:p>
            <a:pPr marL="688181" marR="0" lvl="0" indent="-685483" algn="r" rtl="1" eaLnBrk="1" hangingPunct="1">
              <a:lnSpc>
                <a:spcPct val="160000"/>
              </a:lnSpc>
              <a:spcBef>
                <a:spcPts val="680"/>
              </a:spcBef>
              <a:buClr>
                <a:srgbClr val="13D955"/>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CC00"/>
                </a:solidFill>
                <a:effectLst>
                  <a:outerShdw blurRad="38100" dist="38100" dir="2700000" algn="tl">
                    <a:srgbClr val="000000"/>
                  </a:outerShdw>
                </a:effectLst>
                <a:cs typeface="Tahoma" pitchFamily="32" charset="0"/>
              </a:rPr>
              <a:t>المنافسة</a:t>
            </a:r>
            <a:r>
              <a:rPr lang="en-US" altLang="ar-EG" sz="2720" b="1" spc="0">
                <a:solidFill>
                  <a:srgbClr val="FFCC00"/>
                </a:solidFill>
                <a:effectLst>
                  <a:outerShdw blurRad="38100" dist="38100" dir="2700000" algn="tl">
                    <a:srgbClr val="000000"/>
                  </a:outerShdw>
                </a:effectLst>
                <a:cs typeface="Tahoma" pitchFamily="32" charset="0"/>
              </a:rPr>
              <a:t>.</a:t>
            </a:r>
            <a:endParaRPr lang="en-US" altLang="ar-EG" sz="272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60000"/>
              </a:lnSpc>
              <a:spcBef>
                <a:spcPts val="680"/>
              </a:spcBef>
              <a:buClr>
                <a:srgbClr val="13D955"/>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CC00"/>
                </a:solidFill>
                <a:effectLst>
                  <a:outerShdw blurRad="38100" dist="38100" dir="2700000" algn="tl">
                    <a:srgbClr val="000000"/>
                  </a:outerShdw>
                </a:effectLst>
                <a:cs typeface="Tahoma" pitchFamily="32" charset="0"/>
              </a:rPr>
              <a:t>المنتجات البديلة</a:t>
            </a:r>
            <a:r>
              <a:rPr lang="en-US" altLang="ar-EG" sz="2720" b="1" spc="0">
                <a:solidFill>
                  <a:srgbClr val="FFCC00"/>
                </a:solidFill>
                <a:effectLst>
                  <a:outerShdw blurRad="38100" dist="38100" dir="2700000" algn="tl">
                    <a:srgbClr val="000000"/>
                  </a:outerShdw>
                </a:effectLst>
                <a:cs typeface="Tahoma" pitchFamily="32" charset="0"/>
              </a:rPr>
              <a:t>.</a:t>
            </a:r>
            <a:endParaRPr lang="en-US" altLang="ar-EG" sz="272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60000"/>
              </a:lnSpc>
              <a:spcBef>
                <a:spcPts val="680"/>
              </a:spcBef>
              <a:buClr>
                <a:srgbClr val="13D955"/>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CC00"/>
                </a:solidFill>
                <a:effectLst>
                  <a:outerShdw blurRad="38100" dist="38100" dir="2700000" algn="tl">
                    <a:srgbClr val="000000"/>
                  </a:outerShdw>
                </a:effectLst>
                <a:cs typeface="Tahoma" pitchFamily="32" charset="0"/>
              </a:rPr>
              <a:t>الأسعار</a:t>
            </a:r>
            <a:r>
              <a:rPr lang="en-US" altLang="ar-EG" sz="2720" b="1" spc="0">
                <a:solidFill>
                  <a:srgbClr val="FFCC00"/>
                </a:solidFill>
                <a:effectLst>
                  <a:outerShdw blurRad="38100" dist="38100" dir="2700000" algn="tl">
                    <a:srgbClr val="000000"/>
                  </a:outerShdw>
                </a:effectLst>
                <a:cs typeface="Tahoma" pitchFamily="32" charset="0"/>
              </a:rPr>
              <a:t>.</a:t>
            </a:r>
            <a:endParaRPr lang="en-US" altLang="ar-EG" sz="272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60000"/>
              </a:lnSpc>
              <a:spcBef>
                <a:spcPts val="680"/>
              </a:spcBef>
              <a:buClr>
                <a:srgbClr val="13D955"/>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CC00"/>
                </a:solidFill>
                <a:effectLst>
                  <a:outerShdw blurRad="38100" dist="38100" dir="2700000" algn="tl">
                    <a:srgbClr val="000000"/>
                  </a:outerShdw>
                </a:effectLst>
                <a:cs typeface="Tahoma" pitchFamily="32" charset="0"/>
              </a:rPr>
              <a:t>الانهيار الاقتصادي</a:t>
            </a:r>
            <a:r>
              <a:rPr lang="en-US" altLang="ar-EG" sz="2720" b="1" spc="0">
                <a:solidFill>
                  <a:srgbClr val="FFCC00"/>
                </a:solidFill>
                <a:effectLst>
                  <a:outerShdw blurRad="38100" dist="38100" dir="2700000" algn="tl">
                    <a:srgbClr val="000000"/>
                  </a:outerShdw>
                </a:effectLst>
                <a:cs typeface="Tahoma" pitchFamily="32" charset="0"/>
              </a:rPr>
              <a:t>.</a:t>
            </a:r>
            <a:endParaRPr lang="en-US" altLang="ar-EG" sz="272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60000"/>
              </a:lnSpc>
              <a:spcBef>
                <a:spcPts val="680"/>
              </a:spcBef>
              <a:buClr>
                <a:srgbClr val="13D955"/>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CC00"/>
                </a:solidFill>
                <a:effectLst>
                  <a:outerShdw blurRad="38100" dist="38100" dir="2700000" algn="tl">
                    <a:srgbClr val="000000"/>
                  </a:outerShdw>
                </a:effectLst>
                <a:cs typeface="Tahoma" pitchFamily="32" charset="0"/>
              </a:rPr>
              <a:t>الأنظمة والقوانين</a:t>
            </a:r>
            <a:r>
              <a:rPr lang="en-US" altLang="ar-EG" sz="2720" b="1" spc="0">
                <a:solidFill>
                  <a:srgbClr val="FFCC00"/>
                </a:solidFill>
                <a:effectLst>
                  <a:outerShdw blurRad="38100" dist="38100" dir="2700000" algn="tl">
                    <a:srgbClr val="000000"/>
                  </a:outerShdw>
                </a:effectLst>
                <a:cs typeface="Tahoma" pitchFamily="32" charset="0"/>
              </a:rPr>
              <a:t>.</a:t>
            </a:r>
            <a:endParaRPr lang="en-US" altLang="ar-EG" sz="2720" b="1">
              <a:solidFill>
                <a:srgbClr val="FFCC00"/>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3065282"/>
            <a:ext cx="5480376" cy="3629300"/>
          </a:xfrm>
        </p:spPr>
        <p:txBody>
          <a:bodyPr/>
          <a:lstStyle/>
          <a:p>
            <a:pPr algn="r"/>
            <a:r>
              <a:rPr lang="ar-EG" sz="1785" smtClean="0"/>
              <a:t>تعريف المنتج </a:t>
            </a:r>
            <a:br>
              <a:rPr lang="ar-EG" sz="1785" smtClean="0"/>
            </a:br>
            <a:endParaRPr lang="ar-EG" sz="1785" smtClean="0"/>
          </a:p>
          <a:p>
            <a:pPr algn="r"/>
            <a:r>
              <a:rPr lang="ar-EG" sz="1785" smtClean="0"/>
              <a:t>يشمل كل المعلومات الخاصة بالمنتج، من ماذا يعنى المنتج وكيف سيساعد الناس وكيف سيساهم فى التغيير و الموقع الذى سيتم عليه وكل شىء</a:t>
            </a:r>
            <a:r>
              <a:rPr lang="ar-EG" smtClean="0"/>
              <a:t>.</a:t>
            </a:r>
            <a:endParaRPr lang="en-US"/>
          </a:p>
        </p:txBody>
      </p:sp>
    </p:spTree>
    <p:extLst>
      <p:ext uri="{BB962C8B-B14F-4D97-AF65-F5344CB8AC3E}">
        <p14:creationId xmlns:p14="http://schemas.microsoft.com/office/powerpoint/2010/main" val="2369293686"/>
      </p:ext>
    </p:extLst>
  </p:cSld>
  <p:clrMapOvr>
    <a:masterClrMapping/>
  </p:clrMapOvr>
  <p:transition/>
  <p:timing/>
</p:sld>
</file>

<file path=ppt/slides/slide5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6656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8B4AE2D5-280F-4CA0-BE39-D0D46250D2E0}"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50</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66563" name="Text Box 2"/>
          <p:cNvSpPr txBox="1">
            <a:spLocks noChangeArrowheads="1"/>
          </p:cNvSpPr>
          <p:nvPr/>
        </p:nvSpPr>
        <p:spPr bwMode="auto">
          <a:xfrm>
            <a:off x="-368379" y="2438400"/>
            <a:ext cx="7742714"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lnSpc>
                <a:spcPct val="130000"/>
              </a:lnSpc>
              <a:buClr>
                <a:srgbClr val="660066"/>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 pos="7637463"/>
              </a:tabLst>
            </a:pPr>
            <a: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t> </a:t>
            </a: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كيفية الوصول إلى الفرص </a:t>
            </a:r>
            <a:b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b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   واستغلالها ؟</a:t>
            </a:r>
            <a:endParaRPr lang="en-US" altLang="ar-EG" sz="3400" b="1">
              <a:solidFill>
                <a:srgbClr val="FFCC00"/>
              </a:solidFill>
              <a:effectLst>
                <a:outerShdw blurRad="38100" dist="38100" dir="2700000" algn="tl">
                  <a:srgbClr val="000000"/>
                </a:outerShdw>
              </a:effectLst>
              <a:latin typeface="Times New Roman" pitchFamily="16" charset="0"/>
              <a:cs typeface="Tahoma" pitchFamily="32" charset="0"/>
            </a:endParaRPr>
          </a:p>
        </p:txBody>
      </p:sp>
      <p:sp>
        <p:nvSpPr>
          <p:cNvPr id="66564" name="Rectangle 3"/>
          <p:cNvSpPr>
            <a:spLocks noChangeArrowheads="1"/>
          </p:cNvSpPr>
          <p:nvPr/>
        </p:nvSpPr>
        <p:spPr bwMode="auto">
          <a:xfrm>
            <a:off x="-765095" y="3682524"/>
            <a:ext cx="8148875"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 pos="7637463"/>
                <a:tab pos="801933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lnSpc>
                <a:spcPct val="120000"/>
              </a:lnSpc>
              <a:buClr>
                <a:srgbClr val="660066"/>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 pos="7637463"/>
                <a:tab pos="8019335"/>
              </a:tabLst>
            </a:pPr>
            <a: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t> </a:t>
            </a: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كيف يمكن التغلب على التحديات </a:t>
            </a:r>
            <a:b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b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   في الأسواق ؟</a:t>
            </a:r>
            <a:endParaRPr lang="en-US" altLang="ar-EG" sz="3400" b="1">
              <a:solidFill>
                <a:srgbClr val="FFCC00"/>
              </a:solidFill>
              <a:effectLst>
                <a:outerShdw blurRad="38100" dist="38100" dir="2700000" algn="tl">
                  <a:srgbClr val="000000"/>
                </a:outerShdw>
              </a:effectLst>
              <a:latin typeface="Times New Roman" pitchFamily="16" charset="0"/>
              <a:cs typeface="Tahoma" pitchFamily="32" charset="0"/>
            </a:endParaRPr>
          </a:p>
        </p:txBody>
      </p:sp>
      <p:sp>
        <p:nvSpPr>
          <p:cNvPr id="66565" name="Rectangle 4"/>
          <p:cNvSpPr>
            <a:spLocks noChangeArrowheads="1"/>
          </p:cNvSpPr>
          <p:nvPr/>
        </p:nvSpPr>
        <p:spPr bwMode="auto">
          <a:xfrm>
            <a:off x="31036" y="5454254"/>
            <a:ext cx="7343299"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lnSpc>
                <a:spcPct val="140000"/>
              </a:lnSpc>
              <a:buClr>
                <a:srgbClr val="660066"/>
              </a:buClr>
              <a:buFont typeface="Wingdings 3" pitchFamily="16" charset="2"/>
              <a:buChar char=""/>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t> </a:t>
            </a: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كيف يمكن توظيف الفرص </a:t>
            </a:r>
            <a:b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b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   لاستخدامها كموارد هامة تستفيد</a:t>
            </a:r>
            <a:b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br>
            <a:r>
              <a:rPr lang="en-US" altLang="ar-EG" sz="3400" b="1" spc="0">
                <a:solidFill>
                  <a:srgbClr val="FFCC00"/>
                </a:solidFill>
                <a:effectLst>
                  <a:outerShdw blurRad="38100" dist="38100" dir="2700000" algn="tl">
                    <a:srgbClr val="000000"/>
                  </a:outerShdw>
                </a:effectLst>
                <a:latin typeface="Times New Roman" pitchFamily="16" charset="0"/>
                <a:cs typeface="Tahoma" pitchFamily="32" charset="0"/>
              </a:rPr>
              <a:t>   </a:t>
            </a:r>
            <a:r>
              <a:rPr lang="ar-SA" altLang="ar-EG" sz="3400" b="1" spc="0">
                <a:solidFill>
                  <a:srgbClr val="FFCC00"/>
                </a:solidFill>
                <a:effectLst>
                  <a:outerShdw blurRad="38100" dist="38100" dir="2700000" algn="tl">
                    <a:srgbClr val="000000"/>
                  </a:outerShdw>
                </a:effectLst>
                <a:latin typeface="Times New Roman" pitchFamily="16" charset="0"/>
                <a:cs typeface="Tahoma" pitchFamily="32" charset="0"/>
              </a:rPr>
              <a:t>منها الشركة ؟</a:t>
            </a:r>
            <a:endParaRPr lang="en-US" altLang="ar-EG" sz="3400" b="1">
              <a:solidFill>
                <a:srgbClr val="FFCC00"/>
              </a:solidFill>
              <a:effectLst>
                <a:outerShdw blurRad="38100" dist="38100" dir="2700000" algn="tl">
                  <a:srgbClr val="000000"/>
                </a:outerShdw>
              </a:effectLst>
              <a:latin typeface="Times New Roman" pitchFamily="16" charset="0"/>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dur="1000" fill="hold" nodeType="clickEffect">
                                  <p:stCondLst>
                                    <p:cond delay="0"/>
                                  </p:stCondLst>
                                  <p:childTnLst>
                                    <p:set>
                                      <p:cBhvr additive="none">
                                        <p:cTn id="6" dur="1" fill="hold">
                                          <p:stCondLst>
                                            <p:cond delay="0"/>
                                          </p:stCondLst>
                                        </p:cTn>
                                        <p:tgtEl>
                                          <p:spTgt spid="66563"/>
                                        </p:tgtEl>
                                        <p:attrNameLst>
                                          <p:attrName>style.visibility</p:attrName>
                                        </p:attrNameLst>
                                      </p:cBhvr>
                                      <p:to>
                                        <p:strVal val="visible"/>
                                      </p:to>
                                    </p:set>
                                    <p:animEffect transition="in" filter="fade">
                                      <p:cBhvr additive="none">
                                        <p:cTn id="7" dur="1000"/>
                                        <p:tgtEl>
                                          <p:spTgt spid="66563"/>
                                        </p:tgtEl>
                                      </p:cBhvr>
                                    </p:animEffect>
                                    <p:anim calcmode="lin" valueType="num">
                                      <p:cBhvr additive="none">
                                        <p:cTn id="8" dur="1000" fill="hold"/>
                                        <p:tgtEl>
                                          <p:spTgt spid="66563"/>
                                        </p:tgtEl>
                                        <p:attrNameLst>
                                          <p:attrName>ppt_x</p:attrName>
                                        </p:attrNameLst>
                                      </p:cBhvr>
                                      <p:tavLst>
                                        <p:tav tm="100000">
                                          <p:val>
                                            <p:strVal val="#ppt_x"/>
                                          </p:val>
                                        </p:tav>
                                        <p:tav>
                                          <p:val>
                                            <p:strVal val="#ppt_x"/>
                                          </p:val>
                                        </p:tav>
                                      </p:tavLst>
                                    </p:anim>
                                    <p:anim calcmode="lin" valueType="num">
                                      <p:cBhvr additive="none">
                                        <p:cTn id="9" dur="1000" fill="hold"/>
                                        <p:tgtEl>
                                          <p:spTgt spid="66563"/>
                                        </p:tgtEl>
                                        <p:attrNameLst>
                                          <p:attrName>ppt_y</p:attrName>
                                        </p:attrNameLst>
                                      </p:cBhvr>
                                      <p:tavLst>
                                        <p:tav tm="100000">
                                          <p:val>
                                            <p:strVal val="#ppt_y+.1"/>
                                          </p:val>
                                        </p:tav>
                                        <p:tav>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dur="1000" fill="hold" nodeType="clickEffect">
                                  <p:stCondLst>
                                    <p:cond delay="0"/>
                                  </p:stCondLst>
                                  <p:childTnLst>
                                    <p:set>
                                      <p:cBhvr additive="none">
                                        <p:cTn id="13" dur="1" fill="hold">
                                          <p:stCondLst>
                                            <p:cond delay="0"/>
                                          </p:stCondLst>
                                        </p:cTn>
                                        <p:tgtEl>
                                          <p:spTgt spid="66564"/>
                                        </p:tgtEl>
                                        <p:attrNameLst>
                                          <p:attrName>style.visibility</p:attrName>
                                        </p:attrNameLst>
                                      </p:cBhvr>
                                      <p:to>
                                        <p:strVal val="visible"/>
                                      </p:to>
                                    </p:set>
                                    <p:animEffect transition="in" filter="fade">
                                      <p:cBhvr additive="none">
                                        <p:cTn id="14" dur="1000"/>
                                        <p:tgtEl>
                                          <p:spTgt spid="66564"/>
                                        </p:tgtEl>
                                      </p:cBhvr>
                                    </p:animEffect>
                                    <p:anim calcmode="lin" valueType="num">
                                      <p:cBhvr additive="none">
                                        <p:cTn id="15" dur="1000" fill="hold"/>
                                        <p:tgtEl>
                                          <p:spTgt spid="66564"/>
                                        </p:tgtEl>
                                        <p:attrNameLst>
                                          <p:attrName>ppt_x</p:attrName>
                                        </p:attrNameLst>
                                      </p:cBhvr>
                                      <p:tavLst>
                                        <p:tav tm="100000">
                                          <p:val>
                                            <p:strVal val="#ppt_x"/>
                                          </p:val>
                                        </p:tav>
                                        <p:tav>
                                          <p:val>
                                            <p:strVal val="#ppt_x"/>
                                          </p:val>
                                        </p:tav>
                                      </p:tavLst>
                                    </p:anim>
                                    <p:anim calcmode="lin" valueType="num">
                                      <p:cBhvr additive="none">
                                        <p:cTn id="16" dur="1000" fill="hold"/>
                                        <p:tgtEl>
                                          <p:spTgt spid="66564"/>
                                        </p:tgtEl>
                                        <p:attrNameLst>
                                          <p:attrName>ppt_y</p:attrName>
                                        </p:attrNameLst>
                                      </p:cBhvr>
                                      <p:tavLst>
                                        <p:tav tm="100000">
                                          <p:val>
                                            <p:strVal val="#ppt_y+.1"/>
                                          </p:val>
                                        </p:tav>
                                        <p:tav>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dur="1000" fill="hold" nodeType="clickEffect">
                                  <p:stCondLst>
                                    <p:cond delay="0"/>
                                  </p:stCondLst>
                                  <p:childTnLst>
                                    <p:set>
                                      <p:cBhvr additive="none">
                                        <p:cTn id="20" dur="1" fill="hold">
                                          <p:stCondLst>
                                            <p:cond delay="0"/>
                                          </p:stCondLst>
                                        </p:cTn>
                                        <p:tgtEl>
                                          <p:spTgt spid="66565"/>
                                        </p:tgtEl>
                                        <p:attrNameLst>
                                          <p:attrName>style.visibility</p:attrName>
                                        </p:attrNameLst>
                                      </p:cBhvr>
                                      <p:to>
                                        <p:strVal val="visible"/>
                                      </p:to>
                                    </p:set>
                                    <p:animEffect transition="in" filter="fade">
                                      <p:cBhvr additive="none">
                                        <p:cTn id="21" dur="1000"/>
                                        <p:tgtEl>
                                          <p:spTgt spid="66565"/>
                                        </p:tgtEl>
                                      </p:cBhvr>
                                    </p:animEffect>
                                    <p:anim calcmode="lin" valueType="num">
                                      <p:cBhvr additive="none">
                                        <p:cTn id="22" dur="1000" fill="hold"/>
                                        <p:tgtEl>
                                          <p:spTgt spid="66565"/>
                                        </p:tgtEl>
                                        <p:attrNameLst>
                                          <p:attrName>ppt_x</p:attrName>
                                        </p:attrNameLst>
                                      </p:cBhvr>
                                      <p:tavLst>
                                        <p:tav tm="100000">
                                          <p:val>
                                            <p:strVal val="#ppt_x"/>
                                          </p:val>
                                        </p:tav>
                                        <p:tav>
                                          <p:val>
                                            <p:strVal val="#ppt_x"/>
                                          </p:val>
                                        </p:tav>
                                      </p:tavLst>
                                    </p:anim>
                                    <p:anim calcmode="lin" valueType="num">
                                      <p:cBhvr additive="none">
                                        <p:cTn id="23" dur="1000" fill="hold"/>
                                        <p:tgtEl>
                                          <p:spTgt spid="66565"/>
                                        </p:tgtEl>
                                        <p:attrNameLst>
                                          <p:attrName>ppt_y</p:attrName>
                                        </p:attrNameLst>
                                      </p:cBhvr>
                                      <p:tavLst>
                                        <p:tav tm="100000">
                                          <p:val>
                                            <p:strVal val="#ppt_y+.1"/>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6861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7A891381-2C66-4E98-9BB4-A96A1E8CE74E}"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51</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graphicFrame>
        <p:nvGraphicFramePr>
          <p:cNvPr id="68611" name="Group 2" title=""/>
          <p:cNvGraphicFramePr>
            <a:graphicFrameLocks noGrp="1"/>
          </p:cNvGraphicFramePr>
          <p:nvPr/>
        </p:nvGraphicFramePr>
        <p:xfrm>
          <a:off x="825818" y="2764949"/>
          <a:ext cx="6244908" cy="4162822"/>
        </p:xfrm>
        <a:graphic>
          <a:graphicData uri="http://schemas.openxmlformats.org/drawingml/2006/table">
            <a:tbl>
              <a:tblPr/>
              <a:tblGrid>
                <a:gridCol w="1161812"/>
                <a:gridCol w="2327672"/>
                <a:gridCol w="2755424"/>
              </a:tblGrid>
              <a:tr h="1284605">
                <a:tc rowSpan="2">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53829"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4590" b="1">
                          <a:solidFill>
                            <a:srgbClr val="FFCC00"/>
                          </a:solidFill>
                          <a:latin typeface="Times New Roman" pitchFamily="16" charset="0"/>
                          <a:ea typeface="Times New Roman" pitchFamily="16" charset="0"/>
                        </a:rPr>
                        <a:t>S</a:t>
                      </a:r>
                      <a:endParaRPr lang="en-US" altLang="ar-EG" sz="5400" b="1">
                        <a:solidFill>
                          <a:srgbClr val="FFCC00"/>
                        </a:solidFill>
                        <a:latin typeface="Times New Roman" pitchFamily="16" charset="0"/>
                        <a:ea typeface="Times New Roman" pitchFamily="16" charset="0"/>
                      </a:endParaRPr>
                    </a:p>
                    <a:p>
                      <a:pPr marL="0" lvl="0" indent="153829"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4590" b="1">
                          <a:solidFill>
                            <a:srgbClr val="FFCC00"/>
                          </a:solidFill>
                          <a:latin typeface="Times New Roman" pitchFamily="16" charset="0"/>
                          <a:ea typeface="Times New Roman" pitchFamily="16" charset="0"/>
                        </a:rPr>
                        <a:t>W</a:t>
                      </a:r>
                      <a:endParaRPr lang="en-US" altLang="ar-EG" sz="5400" b="1">
                        <a:solidFill>
                          <a:srgbClr val="FFCC00"/>
                        </a:solidFill>
                        <a:latin typeface="Times New Roman" pitchFamily="16" charset="0"/>
                        <a:ea typeface="Times New Roman" pitchFamily="16" charset="0"/>
                      </a:endParaRPr>
                    </a:p>
                    <a:p>
                      <a:pPr marL="0" lvl="0" indent="153829"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4590" b="1">
                          <a:solidFill>
                            <a:srgbClr val="FFCC00"/>
                          </a:solidFill>
                          <a:latin typeface="Times New Roman" pitchFamily="16" charset="0"/>
                          <a:ea typeface="Times New Roman" pitchFamily="16" charset="0"/>
                        </a:rPr>
                        <a:t>O</a:t>
                      </a:r>
                      <a:endParaRPr lang="en-US" altLang="ar-EG" sz="5400" b="1">
                        <a:solidFill>
                          <a:srgbClr val="FFCC00"/>
                        </a:solidFill>
                        <a:latin typeface="Times New Roman" pitchFamily="16" charset="0"/>
                        <a:ea typeface="Times New Roman" pitchFamily="16" charset="0"/>
                      </a:endParaRPr>
                    </a:p>
                    <a:p>
                      <a:pPr marL="0" lvl="0" indent="153829"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4590" b="1">
                          <a:solidFill>
                            <a:srgbClr val="FFCC00"/>
                          </a:solidFill>
                          <a:latin typeface="Times New Roman" pitchFamily="16" charset="0"/>
                          <a:ea typeface="Times New Roman" pitchFamily="16" charset="0"/>
                        </a:rPr>
                        <a:t>T</a:t>
                      </a:r>
                      <a:endParaRPr lang="en-US" altLang="ar-EG" sz="5400" b="1">
                        <a:solidFill>
                          <a:srgbClr val="FFCC00"/>
                        </a:solidFill>
                        <a:latin typeface="Times New Roman" pitchFamily="16" charset="0"/>
                        <a:ea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336699"/>
                        </a:gs>
                        <a:gs pos="50000">
                          <a:srgbClr val="0099CC"/>
                        </a:gs>
                        <a:gs pos="100000">
                          <a:srgbClr val="336699"/>
                        </a:gs>
                      </a:gsLst>
                      <a:lin ang="5400000" scaled="1"/>
                    </a:gradFill>
                  </a:tcPr>
                </a:tc>
                <a:tc>
                  <a:txBody>
                    <a:bodyPr vert="horz" wrap="square" lIns="6120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53829"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a:solidFill>
                            <a:srgbClr val="FFCC00"/>
                          </a:solidFill>
                          <a:latin typeface="Times New Roman" pitchFamily="16" charset="0"/>
                        </a:rPr>
                        <a:t>قوي</a:t>
                      </a:r>
                      <a:endParaRPr lang="en-US" altLang="ar-EG" sz="4400">
                        <a:solidFill>
                          <a:srgbClr val="FFCC00"/>
                        </a:solidFill>
                        <a:latin typeface="Times New Roman" pitchFamily="16" charset="0"/>
                      </a:endParaRPr>
                    </a:p>
                  </a:txBody>
                  <a:tcPr marL="6120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336699"/>
                        </a:gs>
                        <a:gs pos="50000">
                          <a:srgbClr val="0099CC"/>
                        </a:gs>
                        <a:gs pos="100000">
                          <a:srgbClr val="336699"/>
                        </a:gs>
                      </a:gsLst>
                      <a:lin ang="5400000" scaled="1"/>
                    </a:gradFill>
                  </a:tcPr>
                </a:tc>
                <a:tc>
                  <a:txBody>
                    <a:bodyPr vert="horz" wrap="square" lIns="657900" tIns="39780" rIns="7038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0" algn="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a:solidFill>
                            <a:srgbClr val="FFCC00"/>
                          </a:solidFill>
                          <a:latin typeface="Times New Roman" pitchFamily="16" charset="0"/>
                        </a:rPr>
                        <a:t>فرص</a:t>
                      </a:r>
                      <a:endParaRPr lang="en-US" altLang="ar-EG" sz="4000">
                        <a:solidFill>
                          <a:srgbClr val="FFCC00"/>
                        </a:solidFill>
                        <a:latin typeface="Times New Roman" pitchFamily="16" charset="0"/>
                      </a:endParaRPr>
                    </a:p>
                  </a:txBody>
                  <a:tcPr marL="657900" marR="7038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336699"/>
                        </a:gs>
                        <a:gs pos="50000">
                          <a:srgbClr val="0099CC"/>
                        </a:gs>
                        <a:gs pos="100000">
                          <a:srgbClr val="336699"/>
                        </a:gs>
                      </a:gsLst>
                      <a:lin ang="5400000" scaled="1"/>
                    </a:gradFill>
                  </a:tcPr>
                </a:tc>
              </a:tr>
              <a:tr h="2878217">
                <a:tc vMerge="1">
                  <a:txBody>
                    <a:bodyPr vert="horz" wrap="square"/>
                    <a:lstStyle/>
                    <a:p/>
                  </a:txBody>
                  <a:tcPr marL="77724" marR="77724" marT="38862" marB="38862">
                    <a:lnL w="9360">
                      <a:solidFill>
                        <a:prstClr val="black"/>
                      </a:solidFill>
                      <a:miter lim="800000"/>
                    </a:lnL>
                    <a:lnR w="9360">
                      <a:solidFill>
                        <a:prstClr val="black"/>
                      </a:solidFill>
                      <a:miter lim="800000"/>
                    </a:lnR>
                    <a:lnB w="9360">
                      <a:miter lim="800000"/>
                    </a:lnB>
                  </a:tcPr>
                </a:tc>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53829" algn="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a:solidFill>
                            <a:srgbClr val="FFCC00"/>
                          </a:solidFill>
                          <a:latin typeface="Times New Roman" pitchFamily="16" charset="0"/>
                        </a:rPr>
                        <a:t>    </a:t>
                      </a:r>
                      <a:r>
                        <a:rPr lang="ar-SA" altLang="ar-EG" sz="3400">
                          <a:solidFill>
                            <a:srgbClr val="FFCC00"/>
                          </a:solidFill>
                          <a:latin typeface="Times New Roman" pitchFamily="16" charset="0"/>
                        </a:rPr>
                        <a:t>ضعيف</a:t>
                      </a:r>
                      <a:endParaRPr lang="en-US" altLang="ar-EG" sz="4000">
                        <a:solidFill>
                          <a:srgbClr val="FFCC00"/>
                        </a:solidFill>
                        <a:latin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336699"/>
                        </a:gs>
                        <a:gs pos="50000">
                          <a:srgbClr val="0099CC"/>
                        </a:gs>
                        <a:gs pos="100000">
                          <a:srgbClr val="336699"/>
                        </a:gs>
                      </a:gsLst>
                      <a:lin ang="5400000" scaled="1"/>
                    </a:gradFill>
                  </a:tcPr>
                </a:tc>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0" algn="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3400">
                          <a:solidFill>
                            <a:srgbClr val="FFCC00"/>
                          </a:solidFill>
                          <a:latin typeface="Times New Roman" pitchFamily="16" charset="0"/>
                        </a:rPr>
                        <a:t>  </a:t>
                      </a:r>
                      <a:r>
                        <a:rPr lang="ar-SA" altLang="ar-EG" sz="3400">
                          <a:solidFill>
                            <a:srgbClr val="FFCC00"/>
                          </a:solidFill>
                          <a:latin typeface="Times New Roman" pitchFamily="16" charset="0"/>
                        </a:rPr>
                        <a:t>تحديدات</a:t>
                      </a:r>
                      <a:endParaRPr lang="en-US" altLang="ar-EG" sz="4000">
                        <a:solidFill>
                          <a:srgbClr val="FFCC00"/>
                        </a:solidFill>
                        <a:latin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336699"/>
                        </a:gs>
                        <a:gs pos="50000">
                          <a:srgbClr val="0099CC"/>
                        </a:gs>
                        <a:gs pos="100000">
                          <a:srgbClr val="336699"/>
                        </a:gs>
                      </a:gsLst>
                      <a:lin ang="5400000" scaled="1"/>
                    </a:gradFill>
                  </a:tcPr>
                </a:tc>
              </a:tr>
            </a:tbl>
          </a:graphicData>
        </a:graphic>
      </p:graphicFrame>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dur="2000" fill="hold" nodeType="clickEffect">
                                  <p:stCondLst>
                                    <p:cond delay="0"/>
                                  </p:stCondLst>
                                  <p:childTnLst>
                                    <p:set>
                                      <p:cBhvr additive="none">
                                        <p:cTn id="6" dur="1" fill="hold">
                                          <p:stCondLst>
                                            <p:cond delay="0"/>
                                          </p:stCondLst>
                                        </p:cTn>
                                        <p:tgtEl>
                                          <p:spTgt spid="68611"/>
                                        </p:tgtEl>
                                        <p:attrNameLst>
                                          <p:attrName>style.visibility</p:attrName>
                                        </p:attrNameLst>
                                      </p:cBhvr>
                                      <p:to>
                                        <p:strVal val="visible"/>
                                      </p:to>
                                    </p:set>
                                    <p:animEffect transition="in" filter="wheel(4)">
                                      <p:cBhvr additive="none">
                                        <p:cTn id="7" dur="2000"/>
                                        <p:tgtEl>
                                          <p:spTgt spid="68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70658"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B4441C47-09D7-4389-8765-93C6693ACF1F}"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52</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70659" name="Rectangle 2" title=""/>
          <p:cNvSpPr/>
          <p:nvPr/>
        </p:nvSpPr>
        <p:spPr>
          <a:xfrm>
            <a:off x="806926" y="3878184"/>
            <a:ext cx="721916" cy="1349"/>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70660" name="Rectangle 3" title=""/>
          <p:cNvSpPr/>
          <p:nvPr/>
        </p:nvSpPr>
        <p:spPr>
          <a:xfrm>
            <a:off x="806926" y="3878184"/>
            <a:ext cx="721916" cy="1349"/>
          </a:xfrm>
          <a:prstGeom prst="rect">
            <a:avLst/>
          </a:prstGeom>
          <a:noFill/>
          <a:ln>
            <a:noFill/>
            <a:round/>
          </a:ln>
          <a:effectLst/>
        </p:spPr>
        <p:txBody>
          <a:bodyPr wrap="none"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lvl="0" algn="r" rtl="1" eaLnBrk="1" hangingPunct="1">
              <a:buClr>
                <a:srgbClr val="000000"/>
              </a:buClr>
              <a:buFont typeface="Times New Roman" pitchFamily="16" charset="0"/>
            </a:pPr>
            <a:endParaRPr lang="ar-EG" altLang="en-US"/>
          </a:p>
        </p:txBody>
      </p:sp>
      <p:sp>
        <p:nvSpPr>
          <p:cNvPr id="70661" name="Text Box 4" title=""/>
          <p:cNvSpPr txBox="1"/>
          <p:nvPr/>
        </p:nvSpPr>
        <p:spPr>
          <a:xfrm>
            <a:off x="3523219" y="4529932"/>
            <a:ext cx="388620" cy="1651635"/>
          </a:xfrm>
          <a:prstGeom prst="rect">
            <a:avLst/>
          </a:prstGeom>
          <a:noFill/>
          <a:ln>
            <a:noFill/>
            <a:round/>
          </a:ln>
          <a:effectLst/>
        </p:spPr>
        <p:txBody>
          <a:bodyPr lIns="76500" tIns="39780" rIns="76500" bIns="39780">
            <a:no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ct val="0"/>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1870" b="1">
                <a:latin typeface="Courier New" pitchFamily="49" charset="0"/>
                <a:cs typeface="Courier New" pitchFamily="49" charset="0"/>
              </a:rPr>
              <a:t>هــــو</a:t>
            </a:r>
            <a:endParaRPr lang="en-US" altLang="ar-EG" sz="1870" b="1">
              <a:latin typeface="Courier New" pitchFamily="49" charset="0"/>
              <a:cs typeface="Courier New" pitchFamily="49" charset="0"/>
            </a:endParaRPr>
          </a:p>
        </p:txBody>
      </p:sp>
      <p:graphicFrame>
        <p:nvGraphicFramePr>
          <p:cNvPr id="70662" name="Group 5" title=""/>
          <p:cNvGraphicFramePr>
            <a:graphicFrameLocks noGrp="1"/>
          </p:cNvGraphicFramePr>
          <p:nvPr/>
        </p:nvGraphicFramePr>
        <p:xfrm>
          <a:off x="458788" y="2642155"/>
          <a:ext cx="6850777" cy="4555490"/>
        </p:xfrm>
        <a:graphic>
          <a:graphicData uri="http://schemas.openxmlformats.org/drawingml/2006/table">
            <a:tbl>
              <a:tblPr/>
              <a:tblGrid>
                <a:gridCol w="183515"/>
                <a:gridCol w="504666"/>
                <a:gridCol w="1111885"/>
                <a:gridCol w="2539524"/>
                <a:gridCol w="2511187"/>
              </a:tblGrid>
              <a:tr h="1375013">
                <a:tc gridSpan="5">
                  <a:txBody>
                    <a:bodyPr vert="horz" wrap="square" lIns="76500" tIns="39780" rIns="76500" bIns="3978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859552" algn="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2720">
                          <a:solidFill>
                            <a:srgbClr val="3333FF"/>
                          </a:solidFill>
                          <a:latin typeface="Times New Roman" pitchFamily="16" charset="0"/>
                        </a:rPr>
                        <a:t>                 </a:t>
                      </a:r>
                      <a:r>
                        <a:rPr lang="ar-SA" altLang="ar-EG" sz="2720">
                          <a:solidFill>
                            <a:srgbClr val="FF00FF"/>
                          </a:solidFill>
                          <a:latin typeface="Times New Roman" pitchFamily="16" charset="0"/>
                        </a:rPr>
                        <a:t>أنـــــــــــــــــــــــــــــــــــــــــا</a:t>
                      </a:r>
                      <a:endParaRPr lang="en-US" altLang="ar-EG" sz="3200">
                        <a:solidFill>
                          <a:srgbClr val="FF00FF"/>
                        </a:solidFill>
                        <a:latin typeface="Times New Roman" pitchFamily="16" charset="0"/>
                      </a:endParaRPr>
                    </a:p>
                    <a:p>
                      <a:pPr marL="0" lvl="0" indent="859552" algn="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060" b="1">
                          <a:solidFill>
                            <a:srgbClr val="660066"/>
                          </a:solidFill>
                          <a:latin typeface="Times New Roman" pitchFamily="16" charset="0"/>
                        </a:rPr>
                        <a:t>ضعيـف               </a:t>
                      </a:r>
                      <a:r>
                        <a:rPr lang="ar-SA" altLang="ar-EG" sz="1530" b="1">
                          <a:solidFill>
                            <a:srgbClr val="FFFFFF"/>
                          </a:solidFill>
                          <a:latin typeface="Times New Roman" pitchFamily="16" charset="0"/>
                        </a:rPr>
                        <a:t> </a:t>
                      </a:r>
                      <a:r>
                        <a:rPr lang="ar-SA" altLang="ar-EG" sz="3060" b="1">
                          <a:solidFill>
                            <a:srgbClr val="660066"/>
                          </a:solidFill>
                          <a:latin typeface="Times New Roman" pitchFamily="16" charset="0"/>
                        </a:rPr>
                        <a:t>قـوي</a:t>
                      </a:r>
                      <a:r>
                        <a:rPr lang="en-US" altLang="ar-EG" sz="3060" b="1">
                          <a:solidFill>
                            <a:srgbClr val="660066"/>
                          </a:solidFill>
                          <a:latin typeface="Times New Roman" pitchFamily="16" charset="0"/>
                        </a:rPr>
                        <a:t> </a:t>
                      </a:r>
                      <a:endParaRPr lang="en-US" altLang="ar-EG" sz="3600" b="1">
                        <a:solidFill>
                          <a:srgbClr val="660066"/>
                        </a:solidFill>
                        <a:latin typeface="Times New Roman" pitchFamily="16" charset="0"/>
                      </a:endParaRPr>
                    </a:p>
                  </a:txBody>
                  <a:tcPr marL="76500" marR="76500" marT="39780" marB="39780">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767676"/>
                        </a:gs>
                        <a:gs pos="50000">
                          <a:srgbClr val="FFFFFF"/>
                        </a:gs>
                        <a:gs pos="100000">
                          <a:srgbClr val="767676"/>
                        </a:gs>
                      </a:gsLst>
                      <a:lin ang="5400000" scaled="1"/>
                    </a:gradFill>
                  </a:tcPr>
                </a:tc>
                <a:tc hMerge="1">
                  <a:txBody>
                    <a:bodyPr vert="horz" wrap="square"/>
                    <a:lstStyle/>
                    <a:p/>
                  </a:txBody>
                  <a:tcPr marL="77724" marR="77724" marT="38862" marB="38862">
                    <a:lnT w="9360">
                      <a:solidFill>
                        <a:prstClr val="black"/>
                      </a:solidFill>
                      <a:miter lim="800000"/>
                    </a:lnT>
                    <a:lnB w="9360">
                      <a:solidFill>
                        <a:prstClr val="black"/>
                      </a:solidFill>
                      <a:miter lim="800000"/>
                    </a:lnB>
                  </a:tcPr>
                </a:tc>
                <a:tc hMerge="1">
                  <a:txBody>
                    <a:bodyPr vert="horz" wrap="square"/>
                    <a:lstStyle/>
                    <a:p/>
                  </a:txBody>
                  <a:tcPr marL="77724" marR="77724" marT="38862" marB="38862">
                    <a:lnT w="9360">
                      <a:solidFill>
                        <a:prstClr val="black"/>
                      </a:solidFill>
                      <a:miter lim="800000"/>
                    </a:lnT>
                    <a:lnB w="9360">
                      <a:solidFill>
                        <a:prstClr val="black"/>
                      </a:solidFill>
                      <a:miter lim="800000"/>
                    </a:lnB>
                  </a:tcPr>
                </a:tc>
                <a:tc hMerge="1">
                  <a:txBody>
                    <a:bodyPr vert="horz" wrap="square"/>
                    <a:lstStyle/>
                    <a:p/>
                  </a:txBody>
                  <a:tcPr marL="77724" marR="77724" marT="38862" marB="38862">
                    <a:lnT w="9360">
                      <a:solidFill>
                        <a:prstClr val="black"/>
                      </a:solidFill>
                      <a:miter lim="800000"/>
                    </a:lnT>
                    <a:lnB w="9360">
                      <a:solidFill>
                        <a:prstClr val="black"/>
                      </a:solidFill>
                      <a:miter lim="800000"/>
                    </a:lnB>
                  </a:tcPr>
                </a:tc>
                <a:tc hMerge="1">
                  <a:txBody>
                    <a:bodyPr vert="horz" wrap="square"/>
                    <a:lstStyle/>
                    <a:p/>
                  </a:txBody>
                  <a:tcPr marL="77724" marR="77724" marT="38862" marB="38862">
                    <a:lnR w="9360">
                      <a:miter lim="800000"/>
                    </a:lnR>
                    <a:lnT w="9360">
                      <a:solidFill>
                        <a:prstClr val="black"/>
                      </a:solidFill>
                      <a:miter lim="800000"/>
                    </a:lnT>
                    <a:lnB w="9360">
                      <a:solidFill>
                        <a:prstClr val="black"/>
                      </a:solidFill>
                      <a:miter lim="800000"/>
                    </a:lnB>
                  </a:tcPr>
                </a:tc>
              </a:tr>
              <a:tr h="1523445">
                <a:tc gridSpan="2">
                  <a:txBody>
                    <a:bodyPr vert="horz" wrap="square" lIns="76500" tIns="39780" rIns="76500" bIns="3978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0" algn="ctr" rtl="1" eaLnBrk="1" hangingPunct="1">
                        <a:lnSpc>
                          <a:spcPct val="102000"/>
                        </a:lnSpc>
                        <a:spcBef>
                          <a:spcPts val="595"/>
                        </a:spcBef>
                        <a:buSzPct val="65000"/>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2800">
                        <a:solidFill>
                          <a:srgbClr val="FFFFFF"/>
                        </a:solidFill>
                        <a:effectLst>
                          <a:outerShdw blurRad="38100" dist="38100" dir="2700000" algn="tl">
                            <a:schemeClr val="bg2"/>
                          </a:outerShdw>
                        </a:effectLst>
                        <a:ea typeface="Tahoma" pitchFamily="32" charset="0"/>
                      </a:endParaRPr>
                    </a:p>
                  </a:txBody>
                  <a:tcPr marL="76500" marR="76500" marT="39780" marB="39780">
                    <a:lnL w="9360">
                      <a:solidFill>
                        <a:prstClr val="black"/>
                      </a:solidFill>
                      <a:miter lim="800000"/>
                    </a:lnL>
                    <a:lnR w="9360">
                      <a:solidFill>
                        <a:prstClr val="black"/>
                      </a:solidFill>
                      <a:miter lim="800000"/>
                    </a:lnR>
                    <a:lnT w="9360">
                      <a:solidFill>
                        <a:prstClr val="black"/>
                      </a:solidFill>
                      <a:miter lim="800000"/>
                    </a:lnT>
                    <a:lnB>
                      <a:noFill/>
                    </a:lnB>
                    <a:gradFill rotWithShape="0">
                      <a:gsLst>
                        <a:gs pos="0">
                          <a:srgbClr val="767676"/>
                        </a:gs>
                        <a:gs pos="50000">
                          <a:srgbClr val="FFFFFF"/>
                        </a:gs>
                        <a:gs pos="100000">
                          <a:srgbClr val="767676"/>
                        </a:gs>
                      </a:gsLst>
                      <a:lin ang="5400000" scaled="1"/>
                    </a:gradFill>
                  </a:tcPr>
                </a:tc>
                <a:tc hMerge="1">
                  <a:txBody>
                    <a:bodyPr vert="horz" wrap="square"/>
                    <a:lstStyle/>
                    <a:p/>
                  </a:txBody>
                  <a:tcPr marL="77724" marR="77724" marT="38862" marB="38862">
                    <a:lnR w="9360">
                      <a:miter lim="800000"/>
                    </a:lnR>
                    <a:lnT w="9360">
                      <a:solidFill>
                        <a:prstClr val="black"/>
                      </a:solidFill>
                      <a:miter lim="800000"/>
                    </a:lnT>
                  </a:tcPr>
                </a:tc>
                <a:tc rowSpan="2">
                  <a:txBody>
                    <a:bodyPr vert="horz" wrap="square" lIns="76500" tIns="39780" rIns="76500" bIns="3978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1800">
                        <a:solidFill>
                          <a:srgbClr val="E40842"/>
                        </a:solidFill>
                        <a:latin typeface="Times New Roman" pitchFamily="16" charset="0"/>
                      </a:endParaRPr>
                    </a:p>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3200">
                        <a:solidFill>
                          <a:srgbClr val="E40842"/>
                        </a:solidFill>
                        <a:latin typeface="Times New Roman" pitchFamily="16" charset="0"/>
                      </a:endParaRPr>
                    </a:p>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380">
                          <a:solidFill>
                            <a:srgbClr val="13D955"/>
                          </a:solidFill>
                          <a:latin typeface="Times New Roman" pitchFamily="16" charset="0"/>
                        </a:rPr>
                        <a:t>قوي</a:t>
                      </a:r>
                      <a:endParaRPr lang="en-US" altLang="ar-EG" sz="2800">
                        <a:solidFill>
                          <a:srgbClr val="13D955"/>
                        </a:solidFill>
                        <a:latin typeface="Times New Roman" pitchFamily="16" charset="0"/>
                      </a:endParaRPr>
                    </a:p>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2800">
                        <a:solidFill>
                          <a:srgbClr val="13D955"/>
                        </a:solidFill>
                        <a:latin typeface="Times New Roman" pitchFamily="16" charset="0"/>
                      </a:endParaRPr>
                    </a:p>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2800">
                        <a:solidFill>
                          <a:srgbClr val="E40842"/>
                        </a:solidFill>
                        <a:latin typeface="Times New Roman" pitchFamily="16" charset="0"/>
                      </a:endParaRPr>
                    </a:p>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2800">
                        <a:solidFill>
                          <a:srgbClr val="E40842"/>
                        </a:solidFill>
                        <a:latin typeface="Times New Roman" pitchFamily="16" charset="0"/>
                      </a:endParaRPr>
                    </a:p>
                    <a:p>
                      <a:pPr marL="0" lvl="0" indent="17137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380">
                          <a:solidFill>
                            <a:srgbClr val="00CCFF"/>
                          </a:solidFill>
                          <a:latin typeface="Times New Roman" pitchFamily="16" charset="0"/>
                        </a:rPr>
                        <a:t>ضعيف</a:t>
                      </a:r>
                      <a:endParaRPr lang="en-US" altLang="ar-EG" sz="2800">
                        <a:solidFill>
                          <a:srgbClr val="00CCFF"/>
                        </a:solidFill>
                        <a:latin typeface="Times New Roman" pitchFamily="16" charset="0"/>
                      </a:endParaRPr>
                    </a:p>
                  </a:txBody>
                  <a:tcPr marL="76500" marR="76500" marT="39780" marB="39780">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767676"/>
                        </a:gs>
                        <a:gs pos="50000">
                          <a:srgbClr val="FFFFFF"/>
                        </a:gs>
                        <a:gs pos="100000">
                          <a:srgbClr val="767676"/>
                        </a:gs>
                      </a:gsLst>
                      <a:lin ang="5400000" scaled="1"/>
                    </a:gradFill>
                  </a:tcPr>
                </a:tc>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53829"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060">
                          <a:solidFill>
                            <a:srgbClr val="13D955"/>
                          </a:solidFill>
                          <a:latin typeface="Times New Roman" pitchFamily="16" charset="0"/>
                        </a:rPr>
                        <a:t>نحن أقوياء</a:t>
                      </a:r>
                      <a:endParaRPr lang="en-US" altLang="ar-EG" sz="3600">
                        <a:solidFill>
                          <a:srgbClr val="13D955"/>
                        </a:solidFill>
                        <a:latin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767676"/>
                        </a:gs>
                        <a:gs pos="50000">
                          <a:srgbClr val="FFFFFF"/>
                        </a:gs>
                        <a:gs pos="100000">
                          <a:srgbClr val="767676"/>
                        </a:gs>
                      </a:gsLst>
                      <a:lin ang="5400000" scaled="1"/>
                    </a:gradFill>
                  </a:tcPr>
                </a:tc>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53829"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400">
                          <a:solidFill>
                            <a:srgbClr val="00CCFF"/>
                          </a:solidFill>
                          <a:latin typeface="Times New Roman" pitchFamily="16" charset="0"/>
                        </a:rPr>
                        <a:t>أ</a:t>
                      </a:r>
                      <a:r>
                        <a:rPr lang="ar-SA" altLang="ar-EG" sz="2720">
                          <a:solidFill>
                            <a:srgbClr val="00CCFF"/>
                          </a:solidFill>
                          <a:latin typeface="Times New Roman" pitchFamily="16" charset="0"/>
                        </a:rPr>
                        <a:t>نا ضعيف</a:t>
                      </a:r>
                      <a:endParaRPr lang="en-US" altLang="ar-EG" sz="3200">
                        <a:solidFill>
                          <a:srgbClr val="00CCFF"/>
                        </a:solidFill>
                        <a:latin typeface="Times New Roman" pitchFamily="16" charset="0"/>
                      </a:endParaRPr>
                    </a:p>
                    <a:p>
                      <a:pPr marL="0" lvl="0" indent="153829"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720">
                          <a:solidFill>
                            <a:srgbClr val="00CCFF"/>
                          </a:solidFill>
                          <a:latin typeface="Times New Roman" pitchFamily="16" charset="0"/>
                        </a:rPr>
                        <a:t>هو قوي</a:t>
                      </a:r>
                      <a:endParaRPr lang="en-US" altLang="ar-EG" sz="3200">
                        <a:solidFill>
                          <a:srgbClr val="00CCFF"/>
                        </a:solidFill>
                        <a:latin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767676"/>
                        </a:gs>
                        <a:gs pos="50000">
                          <a:srgbClr val="FFFFFF"/>
                        </a:gs>
                        <a:gs pos="100000">
                          <a:srgbClr val="767676"/>
                        </a:gs>
                      </a:gsLst>
                      <a:lin ang="5400000" scaled="1"/>
                    </a:gradFill>
                  </a:tcPr>
                </a:tc>
              </a:tr>
              <a:tr h="1657033">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0" algn="ctr" rtl="1" eaLnBrk="1" hangingPunct="1">
                        <a:lnSpc>
                          <a:spcPct val="87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en-US" altLang="ar-EG" sz="850">
                          <a:solidFill>
                            <a:srgbClr val="FFFFFF"/>
                          </a:solidFill>
                          <a:latin typeface="Arial"/>
                          <a:ea typeface="Times New Roman" pitchFamily="16" charset="0"/>
                        </a:rPr>
                        <a:t> </a:t>
                      </a:r>
                      <a:endParaRPr lang="en-US" altLang="ar-EG" sz="1000">
                        <a:solidFill>
                          <a:srgbClr val="FFFFFF"/>
                        </a:solidFill>
                        <a:latin typeface="Arial"/>
                        <a:ea typeface="Times New Roman" pitchFamily="16" charset="0"/>
                      </a:endParaRPr>
                    </a:p>
                  </a:txBody>
                  <a:tcPr marL="76500" marR="76500" marT="39780" marB="39780" anchor="ctr">
                    <a:lnL w="2160">
                      <a:solidFill>
                        <a:prstClr val="black"/>
                      </a:solidFill>
                      <a:miter lim="800000"/>
                    </a:lnL>
                    <a:lnR w="9360">
                      <a:solidFill>
                        <a:prstClr val="black"/>
                      </a:solidFill>
                      <a:miter lim="800000"/>
                    </a:lnR>
                    <a:lnT>
                      <a:noFill/>
                    </a:lnT>
                    <a:lnB w="2160">
                      <a:solidFill>
                        <a:prstClr val="black"/>
                      </a:solidFill>
                      <a:miter lim="800000"/>
                    </a:lnB>
                    <a:gradFill rotWithShape="0">
                      <a:gsLst>
                        <a:gs pos="0">
                          <a:srgbClr val="767676"/>
                        </a:gs>
                        <a:gs pos="50000">
                          <a:srgbClr val="FFFFFF"/>
                        </a:gs>
                        <a:gs pos="100000">
                          <a:srgbClr val="767676"/>
                        </a:gs>
                      </a:gsLst>
                      <a:lin ang="5400000" scaled="1"/>
                    </a:gradFill>
                  </a:tcPr>
                </a:tc>
                <a:tc>
                  <a:txBody>
                    <a:bodyPr vert="horz" wrap="square" lIns="76500" tIns="39780" rIns="76500" bIns="3978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0" algn="ctr" rtl="1" eaLnBrk="1" hangingPunct="1">
                        <a:lnSpc>
                          <a:spcPct val="102000"/>
                        </a:lnSpc>
                        <a:spcBef>
                          <a:spcPts val="595"/>
                        </a:spcBef>
                        <a:buSzPct val="65000"/>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endParaRPr lang="en-US" altLang="ar-EG" sz="2800">
                        <a:solidFill>
                          <a:srgbClr val="FFFFFF"/>
                        </a:solidFill>
                        <a:effectLst>
                          <a:outerShdw blurRad="38100" dist="38100" dir="2700000" algn="tl">
                            <a:schemeClr val="bg2"/>
                          </a:outerShdw>
                        </a:effectLst>
                        <a:ea typeface="Tahoma" pitchFamily="32" charset="0"/>
                      </a:endParaRPr>
                    </a:p>
                  </a:txBody>
                  <a:tcPr marL="76500" marR="76500" marT="39780" marB="39780">
                    <a:lnL w="9360">
                      <a:solidFill>
                        <a:prstClr val="black"/>
                      </a:solidFill>
                      <a:miter lim="800000"/>
                    </a:lnL>
                    <a:lnR w="9360">
                      <a:solidFill>
                        <a:prstClr val="black"/>
                      </a:solidFill>
                      <a:miter lim="800000"/>
                    </a:lnR>
                    <a:lnT>
                      <a:noFill/>
                    </a:lnT>
                    <a:lnB w="9360">
                      <a:solidFill>
                        <a:prstClr val="black"/>
                      </a:solidFill>
                      <a:miter lim="800000"/>
                    </a:lnB>
                    <a:gradFill rotWithShape="0">
                      <a:gsLst>
                        <a:gs pos="0">
                          <a:srgbClr val="767676"/>
                        </a:gs>
                        <a:gs pos="50000">
                          <a:srgbClr val="FFFFFF"/>
                        </a:gs>
                        <a:gs pos="100000">
                          <a:srgbClr val="767676"/>
                        </a:gs>
                      </a:gsLst>
                      <a:lin ang="5400000" scaled="1"/>
                    </a:gradFill>
                  </a:tcPr>
                </a:tc>
                <a:tc vMerge="1">
                  <a:txBody>
                    <a:bodyPr vert="horz" wrap="square"/>
                    <a:lstStyle/>
                    <a:p/>
                  </a:txBody>
                  <a:tcPr marL="77724" marR="77724" marT="38862" marB="38862">
                    <a:lnL w="9360">
                      <a:solidFill>
                        <a:prstClr val="black"/>
                      </a:solidFill>
                      <a:miter lim="800000"/>
                    </a:lnL>
                    <a:lnR w="9360">
                      <a:solidFill>
                        <a:prstClr val="black"/>
                      </a:solidFill>
                      <a:miter lim="800000"/>
                    </a:lnR>
                    <a:lnB w="9360">
                      <a:miter lim="800000"/>
                    </a:lnB>
                  </a:tcPr>
                </a:tc>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153829"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720">
                          <a:solidFill>
                            <a:srgbClr val="00CCFF"/>
                          </a:solidFill>
                          <a:latin typeface="Times New Roman" pitchFamily="16" charset="0"/>
                        </a:rPr>
                        <a:t>أنا قـوي</a:t>
                      </a:r>
                      <a:endParaRPr lang="en-US" altLang="ar-EG" sz="3200">
                        <a:solidFill>
                          <a:srgbClr val="00CCFF"/>
                        </a:solidFill>
                        <a:latin typeface="Times New Roman" pitchFamily="16" charset="0"/>
                      </a:endParaRPr>
                    </a:p>
                    <a:p>
                      <a:pPr marL="0" lvl="0" indent="153829"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720">
                          <a:solidFill>
                            <a:srgbClr val="00CCFF"/>
                          </a:solidFill>
                          <a:latin typeface="Times New Roman" pitchFamily="16" charset="0"/>
                        </a:rPr>
                        <a:t>هو ضعيف</a:t>
                      </a:r>
                      <a:endParaRPr lang="en-US" altLang="ar-EG" sz="3200">
                        <a:solidFill>
                          <a:srgbClr val="00CCFF"/>
                        </a:solidFill>
                        <a:latin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767676"/>
                        </a:gs>
                        <a:gs pos="50000">
                          <a:srgbClr val="FFFFFF"/>
                        </a:gs>
                        <a:gs pos="100000">
                          <a:srgbClr val="767676"/>
                        </a:gs>
                      </a:gsLst>
                      <a:lin ang="5400000" scaled="1"/>
                    </a:gradFill>
                  </a:tcPr>
                </a:tc>
                <a:tc>
                  <a:txBody>
                    <a:bodyPr vert="horz" wrap="square"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1pPr>
                      <a:lvl2pPr marL="631508" indent="-242888"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2pPr>
                      <a:lvl3pPr marL="97155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3pPr>
                      <a:lvl4pPr marL="136017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4pPr>
                      <a:lvl5pPr marL="1748790" indent="-194310" algn="l" defTabSz="381873" rtl="0" eaLnBrk="0" fontAlgn="base" hangingPunct="0">
                        <a:lnSpc>
                          <a:spcPct val="100000"/>
                        </a:lnSpc>
                        <a:spcBef>
                          <a:spcPct val="0"/>
                        </a:spcBef>
                        <a:spcAft>
                          <a:spcPct val="0"/>
                        </a:spcAft>
                        <a:buClrTx/>
                        <a:buSzTx/>
                        <a:buFontTx/>
                        <a:buNone/>
                        <a:defRPr kumimoji="0" lang="en-GB" altLang="en-US" sz="2040" b="0" i="0" u="none" baseline="0">
                          <a:solidFill>
                            <a:schemeClr val="bg1"/>
                          </a:solidFill>
                          <a:effectLst/>
                          <a:latin typeface="Tahoma" pitchFamily="32" charset="0"/>
                          <a:ea typeface="Arial"/>
                        </a:defRPr>
                      </a:lvl5pPr>
                    </a:lstStyle>
                    <a:p>
                      <a:pPr marL="0" lvl="0" indent="0" algn="ctr" rtl="1" eaLnBrk="1" hangingPunct="1">
                        <a:lnSpc>
                          <a:spcPct val="86000"/>
                        </a:lnSpc>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060">
                          <a:solidFill>
                            <a:srgbClr val="13D955"/>
                          </a:solidFill>
                          <a:latin typeface="Times New Roman" pitchFamily="16" charset="0"/>
                        </a:rPr>
                        <a:t>نحن ضعفاء</a:t>
                      </a:r>
                      <a:endParaRPr lang="en-US" altLang="ar-EG" sz="3600">
                        <a:solidFill>
                          <a:srgbClr val="13D955"/>
                        </a:solidFill>
                        <a:latin typeface="Times New Roman" pitchFamily="16" charset="0"/>
                      </a:endParaRPr>
                    </a:p>
                  </a:txBody>
                  <a:tcPr marL="76500" marR="76500" marT="39780" marB="39780" anchor="ctr">
                    <a:lnL w="9360">
                      <a:solidFill>
                        <a:prstClr val="black"/>
                      </a:solidFill>
                      <a:miter lim="800000"/>
                    </a:lnL>
                    <a:lnR w="9360">
                      <a:solidFill>
                        <a:prstClr val="black"/>
                      </a:solidFill>
                      <a:miter lim="800000"/>
                    </a:lnR>
                    <a:lnT w="9360">
                      <a:solidFill>
                        <a:prstClr val="black"/>
                      </a:solidFill>
                      <a:miter lim="800000"/>
                    </a:lnT>
                    <a:lnB w="9360">
                      <a:solidFill>
                        <a:prstClr val="black"/>
                      </a:solidFill>
                      <a:miter lim="800000"/>
                    </a:lnB>
                    <a:gradFill rotWithShape="0">
                      <a:gsLst>
                        <a:gs pos="0">
                          <a:srgbClr val="767676"/>
                        </a:gs>
                        <a:gs pos="50000">
                          <a:srgbClr val="FFFFFF"/>
                        </a:gs>
                        <a:gs pos="100000">
                          <a:srgbClr val="767676"/>
                        </a:gs>
                      </a:gsLst>
                      <a:lin ang="5400000" scaled="1"/>
                    </a:gradFill>
                  </a:tcPr>
                </a:tc>
              </a:tr>
            </a:tbl>
          </a:graphicData>
        </a:graphic>
      </p:graphicFrame>
      <p:sp>
        <p:nvSpPr>
          <p:cNvPr id="70684" name="Text Box 40" title=""/>
          <p:cNvSpPr txBox="1"/>
          <p:nvPr/>
        </p:nvSpPr>
        <p:spPr>
          <a:xfrm rot="16200000">
            <a:off x="-132239" y="5143897"/>
            <a:ext cx="1897221" cy="442595"/>
          </a:xfrm>
          <a:prstGeom prst="rect">
            <a:avLst/>
          </a:prstGeom>
          <a:noFill/>
          <a:ln>
            <a:noFill/>
            <a:round/>
          </a:ln>
          <a:effectLst/>
        </p:spPr>
        <p:txBody>
          <a:bodyPr lIns="76500" tIns="39780" rIns="76500" bIns="39780" anchor="ctr" anchorCtr="0">
            <a:spAutoFit/>
          </a:bodyPr>
          <a:lstStyle>
            <a:defPPr>
              <a:defRPr lang="en-GB"/>
            </a:defPPr>
            <a:lvl1pPr marL="291465" indent="-291465" algn="r" defTabSz="381874" rtl="1" eaLnBrk="0" fontAlgn="base" hangingPunct="0">
              <a:lnSpc>
                <a:spcPct val="100000"/>
              </a:lnSpc>
              <a:spcBef>
                <a:spcPts val="680"/>
              </a:spcBef>
              <a:spcAft>
                <a:spcPct val="0"/>
              </a:spcAft>
              <a:buClr>
                <a:srgbClr val="000000"/>
              </a:buClr>
              <a:buSzTx/>
              <a:buFont typeface="Times New Roman" panose="02020603050405020304" pitchFamily="18" charset="0"/>
              <a:buNone/>
              <a:defRPr kumimoji="0" lang="en-GB" altLang="en-US" sz="2720" b="0" i="0" u="none" kern="1200" baseline="0">
                <a:solidFill>
                  <a:srgbClr val="FFFFFF"/>
                </a:solidFill>
                <a:effectLst/>
                <a:latin typeface="+mn-lt"/>
                <a:ea typeface="+mn-ea"/>
                <a:cs typeface="+mn-cs"/>
              </a:defRPr>
            </a:lvl1pPr>
            <a:lvl2pPr marL="631508" indent="-242888" algn="r" defTabSz="381874" rtl="1" eaLnBrk="0" fontAlgn="base" hangingPunct="0">
              <a:lnSpc>
                <a:spcPct val="100000"/>
              </a:lnSpc>
              <a:spcBef>
                <a:spcPts val="595"/>
              </a:spcBef>
              <a:spcAft>
                <a:spcPct val="0"/>
              </a:spcAft>
              <a:buClr>
                <a:srgbClr val="000000"/>
              </a:buClr>
              <a:buSzTx/>
              <a:buFont typeface="Times New Roman" panose="02020603050405020304" pitchFamily="18" charset="0"/>
              <a:buNone/>
              <a:defRPr kumimoji="0" lang="en-GB" altLang="en-US" sz="2380" b="0" i="0" u="none" kern="1200" baseline="0">
                <a:solidFill>
                  <a:srgbClr val="FFFFFF"/>
                </a:solidFill>
                <a:effectLst/>
                <a:latin typeface="+mn-lt"/>
                <a:ea typeface="+mn-ea"/>
                <a:cs typeface="Arial" pitchFamily="34" charset="0"/>
              </a:defRPr>
            </a:lvl2pPr>
            <a:lvl3pPr marL="971550" indent="-194310" algn="r" defTabSz="381874" rtl="1" eaLnBrk="0" fontAlgn="base" hangingPunct="0">
              <a:lnSpc>
                <a:spcPct val="100000"/>
              </a:lnSpc>
              <a:spcBef>
                <a:spcPts val="510"/>
              </a:spcBef>
              <a:spcAft>
                <a:spcPct val="0"/>
              </a:spcAft>
              <a:buClr>
                <a:srgbClr val="000000"/>
              </a:buClr>
              <a:buSzTx/>
              <a:buFont typeface="Times New Roman" panose="02020603050405020304" pitchFamily="18" charset="0"/>
              <a:buNone/>
              <a:defRPr kumimoji="0" lang="en-GB" altLang="en-US" sz="2040" b="0" i="0" u="none" kern="1200" baseline="0">
                <a:solidFill>
                  <a:srgbClr val="FFFFFF"/>
                </a:solidFill>
                <a:effectLst/>
                <a:latin typeface="+mn-lt"/>
                <a:ea typeface="+mn-ea"/>
                <a:cs typeface="Arial" pitchFamily="34" charset="0"/>
              </a:defRPr>
            </a:lvl3pPr>
            <a:lvl4pPr marL="136017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4pPr>
            <a:lvl5pPr marL="1748790" indent="-194310" algn="r" defTabSz="381874" rtl="1" eaLnBrk="0" fontAlgn="base" hangingPunct="0">
              <a:lnSpc>
                <a:spcPct val="100000"/>
              </a:lnSpc>
              <a:spcBef>
                <a:spcPts val="425"/>
              </a:spcBef>
              <a:spcAft>
                <a:spcPct val="0"/>
              </a:spcAft>
              <a:buClr>
                <a:srgbClr val="000000"/>
              </a:buClr>
              <a:buSzTx/>
              <a:buFont typeface="Times New Roman" panose="02020603050405020304" pitchFamily="18" charset="0"/>
              <a:buNone/>
              <a:defRPr kumimoji="0" lang="en-GB" altLang="en-US" sz="1700" b="0" i="0" u="none" kern="1200" baseline="0">
                <a:solidFill>
                  <a:srgbClr val="FFFFFF"/>
                </a:solidFill>
                <a:effectLst/>
                <a:latin typeface="+mn-lt"/>
                <a:ea typeface="+mn-ea"/>
                <a:cs typeface="Arial" pitchFamily="34" charset="0"/>
              </a:defRPr>
            </a:lvl5pPr>
            <a:lvl6pPr marL="213741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6pPr>
            <a:lvl7pPr marL="252603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7pPr>
            <a:lvl8pPr marL="291465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8pPr>
            <a:lvl9pPr marL="3303270" indent="-194310" algn="r" defTabSz="777240" rtl="1" eaLnBrk="1" latinLnBrk="0" hangingPunct="1">
              <a:lnSpc>
                <a:spcPct val="90000"/>
              </a:lnSpc>
              <a:spcBef>
                <a:spcPts val="425"/>
              </a:spcBef>
              <a:buFont typeface="Arial" pitchFamily="34" charset="0"/>
              <a:buChar char="•"/>
              <a:defRPr lang="en-GB" altLang="en-US" sz="1530" kern="1200">
                <a:solidFill>
                  <a:schemeClr val="tx1"/>
                </a:solidFill>
                <a:latin typeface="+mn-lt"/>
                <a:ea typeface="+mn-ea"/>
                <a:cs typeface="+mn-cs"/>
              </a:defRPr>
            </a:lvl9pPr>
          </a:lstStyle>
          <a:p>
            <a:pPr marL="0" lvl="0" indent="0" eaLnBrk="1" hangingPunct="1">
              <a:spcBef>
                <a:spcPts val="1488"/>
              </a:spcBef>
              <a:buClrTx/>
              <a:buFontTx/>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2380" b="1">
                <a:solidFill>
                  <a:srgbClr val="FF00FF"/>
                </a:solidFill>
                <a:cs typeface="Arial"/>
              </a:rPr>
              <a:t>هــــــــــــــــــــو</a:t>
            </a:r>
            <a:endParaRPr lang="en-US" altLang="ar-EG" sz="2380" b="1">
              <a:solidFill>
                <a:srgbClr val="FF00FF"/>
              </a:solidFill>
              <a:cs typeface="Aria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dur="2000" fill="hold" nodeType="clickEffect">
                                  <p:stCondLst>
                                    <p:cond delay="0"/>
                                  </p:stCondLst>
                                  <p:childTnLst>
                                    <p:set>
                                      <p:cBhvr additive="none">
                                        <p:cTn id="6" dur="1" fill="hold">
                                          <p:stCondLst>
                                            <p:cond delay="0"/>
                                          </p:stCondLst>
                                        </p:cTn>
                                        <p:tgtEl>
                                          <p:spTgt spid="70662"/>
                                        </p:tgtEl>
                                        <p:attrNameLst>
                                          <p:attrName>style.visibility</p:attrName>
                                        </p:attrNameLst>
                                      </p:cBhvr>
                                      <p:to>
                                        <p:strVal val="visible"/>
                                      </p:to>
                                    </p:set>
                                    <p:animEffect transition="in" filter="wheel(4)">
                                      <p:cBhvr additive="none">
                                        <p:cTn id="7" dur="2000"/>
                                        <p:tgtEl>
                                          <p:spTgt spid="70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72706"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D61BAED0-BDC3-4238-9EB2-83E5FED55A2C}"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53</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72707" name="Text Box 2"/>
          <p:cNvSpPr txBox="1">
            <a:spLocks noChangeArrowheads="1"/>
          </p:cNvSpPr>
          <p:nvPr/>
        </p:nvSpPr>
        <p:spPr bwMode="auto">
          <a:xfrm>
            <a:off x="0" y="2519362"/>
            <a:ext cx="7383780" cy="4776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690880" indent="-688181"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690880"/>
                <a:tab pos="1071404"/>
                <a:tab pos="1453277"/>
                <a:tab pos="1835150"/>
                <a:tab pos="2217024"/>
                <a:tab pos="2598896"/>
                <a:tab pos="2980770"/>
                <a:tab pos="3362643"/>
                <a:tab pos="3744516"/>
                <a:tab pos="4126389"/>
                <a:tab pos="4508262"/>
                <a:tab pos="4890135"/>
                <a:tab pos="5272009"/>
                <a:tab pos="5653881"/>
                <a:tab pos="6035755"/>
                <a:tab pos="6417628"/>
                <a:tab pos="6799501"/>
                <a:tab pos="7181374"/>
                <a:tab pos="7563248"/>
                <a:tab pos="7945120"/>
                <a:tab pos="8326994"/>
              </a:tabLst>
              <a:defRPr lang="en-GB" altLang="en-US" sz="2040">
                <a:solidFill>
                  <a:srgbClr val="FFFFFF"/>
                </a:solidFill>
                <a:latin typeface="Tahoma" panose="020b0604030504040204" pitchFamily="34" charset="0"/>
                <a:cs typeface="Arial" pitchFamily="34" charset="0"/>
              </a:defRPr>
            </a:lvl9pPr>
          </a:lstStyle>
          <a:p>
            <a:pPr marL="690880" marR="0" lvl="0" indent="-688181" algn="r" rtl="1" eaLnBrk="1" hangingPunct="1">
              <a:spcBef>
                <a:spcPts val="680"/>
              </a:spcBef>
              <a:buSzPct val="65000"/>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CC00"/>
                </a:solidFill>
                <a:effectLst>
                  <a:outerShdw blurRad="38100" dist="38100" dir="2700000" algn="tl">
                    <a:srgbClr val="000000"/>
                  </a:outerShdw>
                </a:effectLst>
                <a:cs typeface="Tahoma" pitchFamily="32" charset="0"/>
              </a:rPr>
              <a:t>البيئة الداخلية</a:t>
            </a:r>
            <a:endParaRPr lang="en-US" altLang="ar-EG" sz="2720" b="1">
              <a:solidFill>
                <a:srgbClr val="FFCC00"/>
              </a:solidFill>
              <a:effectLst>
                <a:outerShdw blurRad="38100" dist="38100" dir="2700000" algn="tl">
                  <a:srgbClr val="000000"/>
                </a:outerShdw>
              </a:effectLst>
              <a:cs typeface="Tahoma" pitchFamily="32" charset="0"/>
            </a:endParaRPr>
          </a:p>
          <a:p>
            <a:pPr marL="690880" marR="0" lvl="0" indent="-688181" algn="r" rtl="1" eaLnBrk="1" hangingPunct="1">
              <a:spcBef>
                <a:spcPts val="680"/>
              </a:spcBef>
              <a:buSzPct val="65000"/>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endParaRPr lang="en-US" altLang="ar-EG" sz="2720" b="1">
              <a:solidFill>
                <a:srgbClr val="FFCC00"/>
              </a:solidFill>
              <a:effectLst>
                <a:outerShdw blurRad="38100" dist="38100" dir="2700000" algn="tl">
                  <a:srgbClr val="000000"/>
                </a:outerShdw>
              </a:effectLst>
              <a:cs typeface="Tahoma" pitchFamily="32" charset="0"/>
            </a:endParaRPr>
          </a:p>
          <a:p>
            <a:pPr marL="688181" marR="0" lvl="0" indent="-685483" algn="r" rtl="1" eaLnBrk="1" hangingPunct="1">
              <a:lnSpc>
                <a:spcPct val="150000"/>
              </a:lnSpc>
              <a:spcBef>
                <a:spcPts val="680"/>
              </a:spcBef>
              <a:buClr>
                <a:srgbClr val="FFCC00"/>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00FF"/>
                </a:solidFill>
                <a:effectLst>
                  <a:outerShdw blurRad="38100" dist="38100" dir="2700000" algn="tl">
                    <a:srgbClr val="000000"/>
                  </a:outerShdw>
                </a:effectLst>
                <a:cs typeface="Tahoma" pitchFamily="32" charset="0"/>
              </a:rPr>
              <a:t>الهيكل الإداري والتنظيمي في الشركة</a:t>
            </a:r>
            <a:r>
              <a:rPr lang="en-US" altLang="ar-EG" sz="2720" b="1" spc="0">
                <a:solidFill>
                  <a:srgbClr val="FF00FF"/>
                </a:solidFill>
                <a:effectLst>
                  <a:outerShdw blurRad="38100" dist="38100" dir="2700000" algn="tl">
                    <a:srgbClr val="000000"/>
                  </a:outerShdw>
                </a:effectLst>
                <a:cs typeface="Tahoma" pitchFamily="32" charset="0"/>
              </a:rPr>
              <a:t>.</a:t>
            </a:r>
            <a:endParaRPr lang="en-US" altLang="ar-EG" sz="2720" b="1">
              <a:solidFill>
                <a:srgbClr val="FF00FF"/>
              </a:solidFill>
              <a:effectLst>
                <a:outerShdw blurRad="38100" dist="38100" dir="2700000" algn="tl">
                  <a:srgbClr val="000000"/>
                </a:outerShdw>
              </a:effectLst>
              <a:cs typeface="Tahoma" pitchFamily="32" charset="0"/>
            </a:endParaRPr>
          </a:p>
          <a:p>
            <a:pPr marL="688181" marR="0" lvl="0" indent="-685483" algn="r" rtl="1" eaLnBrk="1" hangingPunct="1">
              <a:lnSpc>
                <a:spcPct val="150000"/>
              </a:lnSpc>
              <a:spcBef>
                <a:spcPts val="680"/>
              </a:spcBef>
              <a:buClr>
                <a:srgbClr val="FFCC00"/>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00FF"/>
                </a:solidFill>
                <a:effectLst>
                  <a:outerShdw blurRad="38100" dist="38100" dir="2700000" algn="tl">
                    <a:srgbClr val="000000"/>
                  </a:outerShdw>
                </a:effectLst>
                <a:cs typeface="Tahoma" pitchFamily="32" charset="0"/>
              </a:rPr>
              <a:t>الطاقات الإنتاجية</a:t>
            </a:r>
            <a:r>
              <a:rPr lang="en-US" altLang="ar-EG" sz="2720" b="1" spc="0">
                <a:solidFill>
                  <a:srgbClr val="FF00FF"/>
                </a:solidFill>
                <a:effectLst>
                  <a:outerShdw blurRad="38100" dist="38100" dir="2700000" algn="tl">
                    <a:srgbClr val="000000"/>
                  </a:outerShdw>
                </a:effectLst>
                <a:cs typeface="Tahoma" pitchFamily="32" charset="0"/>
              </a:rPr>
              <a:t>.</a:t>
            </a:r>
            <a:endParaRPr lang="en-US" altLang="ar-EG" sz="2720" b="1">
              <a:solidFill>
                <a:srgbClr val="FF00FF"/>
              </a:solidFill>
              <a:effectLst>
                <a:outerShdw blurRad="38100" dist="38100" dir="2700000" algn="tl">
                  <a:srgbClr val="000000"/>
                </a:outerShdw>
              </a:effectLst>
              <a:cs typeface="Tahoma" pitchFamily="32" charset="0"/>
            </a:endParaRPr>
          </a:p>
          <a:p>
            <a:pPr marL="688181" marR="0" lvl="0" indent="-685483" algn="r" rtl="1" eaLnBrk="1" hangingPunct="1">
              <a:lnSpc>
                <a:spcPct val="150000"/>
              </a:lnSpc>
              <a:spcBef>
                <a:spcPts val="680"/>
              </a:spcBef>
              <a:buClr>
                <a:srgbClr val="FFCC00"/>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00FF"/>
                </a:solidFill>
                <a:effectLst>
                  <a:outerShdw blurRad="38100" dist="38100" dir="2700000" algn="tl">
                    <a:srgbClr val="000000"/>
                  </a:outerShdw>
                </a:effectLst>
                <a:cs typeface="Tahoma" pitchFamily="32" charset="0"/>
              </a:rPr>
              <a:t>الطاقات البشرية</a:t>
            </a:r>
            <a:r>
              <a:rPr lang="en-US" altLang="ar-EG" sz="2720" b="1" spc="0">
                <a:solidFill>
                  <a:srgbClr val="FF00FF"/>
                </a:solidFill>
                <a:effectLst>
                  <a:outerShdw blurRad="38100" dist="38100" dir="2700000" algn="tl">
                    <a:srgbClr val="000000"/>
                  </a:outerShdw>
                </a:effectLst>
                <a:cs typeface="Tahoma" pitchFamily="32" charset="0"/>
              </a:rPr>
              <a:t>.</a:t>
            </a:r>
            <a:endParaRPr lang="en-US" altLang="ar-EG" sz="2720" b="1">
              <a:solidFill>
                <a:srgbClr val="FF00FF"/>
              </a:solidFill>
              <a:effectLst>
                <a:outerShdw blurRad="38100" dist="38100" dir="2700000" algn="tl">
                  <a:srgbClr val="000000"/>
                </a:outerShdw>
              </a:effectLst>
              <a:cs typeface="Tahoma" pitchFamily="32" charset="0"/>
            </a:endParaRPr>
          </a:p>
          <a:p>
            <a:pPr marL="688181" marR="0" lvl="0" indent="-685483" algn="r" rtl="1" eaLnBrk="1" hangingPunct="1">
              <a:lnSpc>
                <a:spcPct val="150000"/>
              </a:lnSpc>
              <a:spcBef>
                <a:spcPts val="680"/>
              </a:spcBef>
              <a:buClr>
                <a:srgbClr val="FFCC00"/>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00FF"/>
                </a:solidFill>
                <a:effectLst>
                  <a:outerShdw blurRad="38100" dist="38100" dir="2700000" algn="tl">
                    <a:srgbClr val="000000"/>
                  </a:outerShdw>
                </a:effectLst>
                <a:cs typeface="Tahoma" pitchFamily="32" charset="0"/>
              </a:rPr>
              <a:t>التمويل المالي</a:t>
            </a:r>
            <a:r>
              <a:rPr lang="en-US" altLang="ar-EG" sz="2720" b="1" spc="0">
                <a:solidFill>
                  <a:srgbClr val="FF00FF"/>
                </a:solidFill>
                <a:effectLst>
                  <a:outerShdw blurRad="38100" dist="38100" dir="2700000" algn="tl">
                    <a:srgbClr val="000000"/>
                  </a:outerShdw>
                </a:effectLst>
                <a:cs typeface="Tahoma" pitchFamily="32" charset="0"/>
              </a:rPr>
              <a:t>.</a:t>
            </a:r>
            <a:endParaRPr lang="en-US" altLang="ar-EG" sz="2720" b="1">
              <a:solidFill>
                <a:srgbClr val="FF00FF"/>
              </a:solidFill>
              <a:effectLst>
                <a:outerShdw blurRad="38100" dist="38100" dir="2700000" algn="tl">
                  <a:srgbClr val="000000"/>
                </a:outerShdw>
              </a:effectLst>
              <a:cs typeface="Tahoma" pitchFamily="32" charset="0"/>
            </a:endParaRPr>
          </a:p>
          <a:p>
            <a:pPr marL="688181" marR="0" lvl="0" indent="-685483" algn="r" rtl="1" eaLnBrk="1" hangingPunct="1">
              <a:lnSpc>
                <a:spcPct val="150000"/>
              </a:lnSpc>
              <a:spcBef>
                <a:spcPts val="680"/>
              </a:spcBef>
              <a:buClr>
                <a:srgbClr val="FFCC00"/>
              </a:buClr>
              <a:buSzPct val="65000"/>
              <a:buFont typeface="Wingdings" charset="2"/>
              <a:buChar char=""/>
              <a:tabLst>
                <a:tab pos="690880"/>
                <a:tab pos="1071404"/>
                <a:tab pos="1453277"/>
                <a:tab pos="1835150"/>
                <a:tab pos="2217023"/>
                <a:tab pos="2598896"/>
                <a:tab pos="2980770"/>
                <a:tab pos="3362643"/>
                <a:tab pos="3744515"/>
                <a:tab pos="4126389"/>
                <a:tab pos="4508262"/>
                <a:tab pos="4890135"/>
                <a:tab pos="5272008"/>
                <a:tab pos="5653881"/>
                <a:tab pos="6035755"/>
                <a:tab pos="6417628"/>
                <a:tab pos="6799500"/>
                <a:tab pos="7181374"/>
                <a:tab pos="7563248"/>
                <a:tab pos="7945120"/>
                <a:tab pos="8326993"/>
              </a:tabLst>
            </a:pPr>
            <a:r>
              <a:rPr lang="ar-SA" altLang="ar-EG" sz="2720" b="1" spc="0">
                <a:solidFill>
                  <a:srgbClr val="FF00FF"/>
                </a:solidFill>
                <a:effectLst>
                  <a:outerShdw blurRad="38100" dist="38100" dir="2700000" algn="tl">
                    <a:srgbClr val="000000"/>
                  </a:outerShdw>
                </a:effectLst>
                <a:cs typeface="Tahoma" pitchFamily="32" charset="0"/>
              </a:rPr>
              <a:t>وضع الشركة في السوق</a:t>
            </a:r>
            <a:r>
              <a:rPr lang="en-US" altLang="ar-EG" sz="2720" b="1" spc="0">
                <a:solidFill>
                  <a:srgbClr val="FF00FF"/>
                </a:solidFill>
                <a:effectLst>
                  <a:outerShdw blurRad="38100" dist="38100" dir="2700000" algn="tl">
                    <a:srgbClr val="000000"/>
                  </a:outerShdw>
                </a:effectLst>
                <a:cs typeface="Tahoma" pitchFamily="32" charset="0"/>
              </a:rPr>
              <a:t>.</a:t>
            </a:r>
            <a:endParaRPr lang="en-US" altLang="ar-EG" sz="2720" b="1">
              <a:solidFill>
                <a:srgbClr val="FF00FF"/>
              </a:solidFill>
              <a:effectLst>
                <a:outerShdw blurRad="38100" dist="38100" dir="2700000" algn="tl">
                  <a:srgbClr val="000000"/>
                </a:outerShdw>
              </a:effectLst>
              <a:cs typeface="Tahoma" pitchFamily="32" charset="0"/>
            </a:endParaRPr>
          </a:p>
        </p:txBody>
      </p:sp>
    </p:spTree>
  </p:cSld>
  <p:clrMapOvr>
    <a:masterClrMapping/>
  </p:clrMapOvr>
  <p:transition>
    <p:wheel spokes="2"/>
  </p:transition>
  <p:timing/>
</p:sld>
</file>

<file path=ppt/slides/slide5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74754"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6B145B8B-E4A8-414C-BA04-41628EC75FE1}"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54</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74755" name="Text Box 2"/>
          <p:cNvSpPr txBox="1">
            <a:spLocks noChangeArrowheads="1"/>
          </p:cNvSpPr>
          <p:nvPr/>
        </p:nvSpPr>
        <p:spPr bwMode="auto">
          <a:xfrm>
            <a:off x="388620" y="2438400"/>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ct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3740" spc="0">
                <a:solidFill>
                  <a:srgbClr val="FFCC00"/>
                </a:solidFill>
                <a:effectLst>
                  <a:outerShdw blurRad="38100" dist="38100" dir="2700000" algn="tl">
                    <a:srgbClr val="000000"/>
                  </a:outerShdw>
                </a:effectLst>
                <a:latin typeface="Times New Roman" pitchFamily="16" charset="0"/>
              </a:rPr>
              <a:t>بيئة التسويق والعوامل المؤثرة فيها</a:t>
            </a:r>
            <a:endParaRPr lang="en-US" altLang="ar-EG" sz="3740">
              <a:solidFill>
                <a:srgbClr val="FFCC00"/>
              </a:solidFill>
              <a:effectLst>
                <a:outerShdw blurRad="38100" dist="38100" dir="2700000" algn="tl">
                  <a:srgbClr val="000000"/>
                </a:outerShdw>
              </a:effectLst>
              <a:latin typeface="Times New Roman" pitchFamily="16" charset="0"/>
            </a:endParaRPr>
          </a:p>
        </p:txBody>
      </p:sp>
      <p:sp>
        <p:nvSpPr>
          <p:cNvPr id="74756" name="Text Box 3"/>
          <p:cNvSpPr txBox="1">
            <a:spLocks noChangeArrowheads="1"/>
          </p:cNvSpPr>
          <p:nvPr/>
        </p:nvSpPr>
        <p:spPr bwMode="auto">
          <a:xfrm>
            <a:off x="388620" y="3551635"/>
            <a:ext cx="6995160" cy="3497580"/>
          </a:xfrm>
          <a:prstGeom prst="rect">
            <a:avLst/>
          </a:prstGeom>
          <a:noFill/>
          <a:ln w="9360" cap="flat">
            <a:solidFill>
              <a:srgbClr val="13D955"/>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9pPr>
          </a:lstStyle>
          <a:p>
            <a:pPr marL="291465" marR="0" lvl="0" indent="-288766" algn="ctr" rtl="1" eaLnBrk="1" hangingPunct="1">
              <a:lnSpc>
                <a:spcPct val="120000"/>
              </a:lnSpc>
              <a:spcBef>
                <a:spcPts val="1020"/>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en-US" altLang="ar-EG" sz="3740" b="1" spc="0">
                <a:solidFill>
                  <a:srgbClr val="FFFF99"/>
                </a:solidFill>
                <a:effectLst>
                  <a:outerShdw blurRad="38100" dist="38100" dir="2700000" algn="tl">
                    <a:srgbClr val="000000"/>
                  </a:outerShdw>
                </a:effectLst>
                <a:cs typeface="Arabic Transparent" charset="0"/>
              </a:rPr>
              <a:t> </a:t>
            </a:r>
            <a:r>
              <a:rPr lang="ar-SA" altLang="ar-EG" sz="3740" b="1" spc="0">
                <a:solidFill>
                  <a:srgbClr val="FFFF99"/>
                </a:solidFill>
                <a:effectLst>
                  <a:outerShdw blurRad="38100" dist="38100" dir="2700000" algn="tl">
                    <a:srgbClr val="000000"/>
                  </a:outerShdw>
                </a:effectLst>
                <a:cs typeface="Arabic Transparent" charset="0"/>
              </a:rPr>
              <a:t>تتأثر المشروعات الصناعية بالعديد من العوامل المحيطة بالمشروع وهي مؤثرات خارجية وداخلية، بعض هذه العوامل يمكن السيطرة عليها والبعض لا يمكن السيطرة عليها</a:t>
            </a:r>
            <a:r>
              <a:rPr lang="en-US" altLang="ar-EG" sz="3740" b="1" spc="0">
                <a:solidFill>
                  <a:srgbClr val="FFFF99"/>
                </a:solidFill>
                <a:effectLst>
                  <a:outerShdw blurRad="38100" dist="38100" dir="2700000" algn="tl">
                    <a:srgbClr val="000000"/>
                  </a:outerShdw>
                </a:effectLst>
                <a:cs typeface="Arabic Transparent" charset="0"/>
              </a:rPr>
              <a:t>.</a:t>
            </a:r>
            <a:endParaRPr lang="en-US" altLang="ar-EG" sz="3740" b="1">
              <a:solidFill>
                <a:srgbClr val="FFFF99"/>
              </a:solidFill>
              <a:effectLst>
                <a:outerShdw blurRad="38100" dist="38100" dir="2700000" algn="tl">
                  <a:srgbClr val="000000"/>
                </a:outerShdw>
              </a:effectLst>
              <a:cs typeface="Arabic Transparent"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dur="500" fill="hold" nodeType="clickEffect">
                                  <p:stCondLst>
                                    <p:cond delay="0"/>
                                  </p:stCondLst>
                                  <p:childTnLst>
                                    <p:set>
                                      <p:cBhvr additive="none">
                                        <p:cTn id="6" dur="1" fill="hold">
                                          <p:stCondLst>
                                            <p:cond delay="0"/>
                                          </p:stCondLst>
                                        </p:cTn>
                                        <p:tgtEl>
                                          <p:spTgt spid="74755"/>
                                        </p:tgtEl>
                                        <p:attrNameLst>
                                          <p:attrName>style.visibility</p:attrName>
                                        </p:attrNameLst>
                                      </p:cBhvr>
                                      <p:to>
                                        <p:strVal val="visible"/>
                                      </p:to>
                                    </p:set>
                                    <p:animEffect transition="in" filter="checkerboard(across)">
                                      <p:cBhvr additive="none">
                                        <p:cTn id="7" dur="500"/>
                                        <p:tgtEl>
                                          <p:spTgt spid="747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dur="500" fill="hold" nodeType="clickEffect">
                                  <p:stCondLst>
                                    <p:cond delay="0"/>
                                  </p:stCondLst>
                                  <p:childTnLst>
                                    <p:set>
                                      <p:cBhvr additive="none">
                                        <p:cTn id="11" dur="1" fill="hold">
                                          <p:stCondLst>
                                            <p:cond delay="0"/>
                                          </p:stCondLst>
                                        </p:cTn>
                                        <p:tgtEl>
                                          <p:spTgt spid="74756"/>
                                        </p:tgtEl>
                                        <p:attrNameLst>
                                          <p:attrName>style.visibility</p:attrName>
                                        </p:attrNameLst>
                                      </p:cBhvr>
                                      <p:to>
                                        <p:strVal val="visible"/>
                                      </p:to>
                                    </p:set>
                                    <p:animEffect transition="in" filter="checkerboard(across)">
                                      <p:cBhvr additive="none">
                                        <p:cTn id="12" dur="500"/>
                                        <p:tgtEl>
                                          <p:spTgt spid="7475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dur="500" fill="hold" nodeType="clickEffect">
                                  <p:stCondLst>
                                    <p:cond delay="0"/>
                                  </p:stCondLst>
                                  <p:childTnLst>
                                    <p:set>
                                      <p:cBhvr additive="none">
                                        <p:cTn id="16" dur="1" fill="hold">
                                          <p:stCondLst>
                                            <p:cond delay="0"/>
                                          </p:stCondLst>
                                        </p:cTn>
                                        <p:tgtEl>
                                          <p:spTgt spid="74756">
                                            <p:txEl>
                                              <p:pRg st="0" end="0"/>
                                            </p:txEl>
                                          </p:spTgt>
                                        </p:tgtEl>
                                        <p:attrNameLst>
                                          <p:attrName>style.visibility</p:attrName>
                                        </p:attrNameLst>
                                      </p:cBhvr>
                                      <p:to>
                                        <p:strVal val="visible"/>
                                      </p:to>
                                    </p:set>
                                    <p:animEffect transition="in" filter="checkerboard(across)">
                                      <p:cBhvr additive="none">
                                        <p:cTn id="17" dur="500"/>
                                        <p:tgtEl>
                                          <p:spTgt spid="747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76802"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3A8C09CE-C973-42B5-8EBA-16C970A015D8}"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55</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76803" name="Text Box 2"/>
          <p:cNvSpPr txBox="1">
            <a:spLocks noChangeArrowheads="1"/>
          </p:cNvSpPr>
          <p:nvPr/>
        </p:nvSpPr>
        <p:spPr bwMode="auto">
          <a:xfrm>
            <a:off x="318453" y="2152333"/>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380524"/>
                <a:tab pos="762397"/>
                <a:tab pos="1144270"/>
                <a:tab pos="1526143"/>
                <a:tab pos="1908016"/>
                <a:tab pos="2289890"/>
                <a:tab pos="2671763"/>
                <a:tab pos="3053635"/>
                <a:tab pos="3435509"/>
                <a:tab pos="3817382"/>
                <a:tab pos="4199255"/>
                <a:tab pos="4581128"/>
                <a:tab pos="4963001"/>
                <a:tab pos="5344875"/>
                <a:tab pos="5726748"/>
                <a:tab pos="6108620"/>
                <a:tab pos="6490494"/>
                <a:tab pos="6872367"/>
                <a:tab pos="7254240"/>
                <a:tab pos="7636113"/>
              </a:tabLst>
            </a:pPr>
            <a:r>
              <a:rPr lang="ar-SA" altLang="ar-EG" sz="5610" b="1" spc="0">
                <a:solidFill>
                  <a:srgbClr val="E5FFFF"/>
                </a:solidFill>
                <a:effectLst>
                  <a:outerShdw blurRad="38100" dist="38100" dir="2700000" algn="tl">
                    <a:srgbClr val="000000"/>
                  </a:outerShdw>
                </a:effectLst>
                <a:latin typeface="Arabic Typesetting" pitchFamily="64" charset="-78"/>
                <a:cs typeface="Arabic Typesetting" pitchFamily="64" charset="-78"/>
              </a:rPr>
              <a:t>وهو مزيج من الأنشطة الأربعة الأساسية</a:t>
            </a:r>
            <a:r>
              <a:rPr lang="en-US" altLang="ar-EG" sz="5610" b="1" spc="0">
                <a:solidFill>
                  <a:srgbClr val="E5FFFF"/>
                </a:solidFill>
                <a:effectLst>
                  <a:outerShdw blurRad="38100" dist="38100" dir="2700000" algn="tl">
                    <a:srgbClr val="000000"/>
                  </a:outerShdw>
                </a:effectLst>
                <a:latin typeface="Arabic Typesetting" pitchFamily="64" charset="-78"/>
                <a:cs typeface="Arabic Typesetting" pitchFamily="64" charset="-78"/>
              </a:rPr>
              <a:t> </a:t>
            </a:r>
            <a:endParaRPr lang="en-US" altLang="ar-EG" sz="5610" b="1">
              <a:solidFill>
                <a:srgbClr val="E5FFFF"/>
              </a:solidFill>
              <a:effectLst>
                <a:outerShdw blurRad="38100" dist="38100" dir="2700000" algn="tl">
                  <a:srgbClr val="000000"/>
                </a:outerShdw>
              </a:effectLst>
              <a:latin typeface="Arabic Typesetting" pitchFamily="64" charset="-78"/>
              <a:cs typeface="Arabic Typesetting" pitchFamily="64" charset="-78"/>
            </a:endParaRPr>
          </a:p>
        </p:txBody>
      </p:sp>
      <p:sp>
        <p:nvSpPr>
          <p:cNvPr id="76804" name="Text Box 3"/>
          <p:cNvSpPr txBox="1">
            <a:spLocks noChangeArrowheads="1"/>
          </p:cNvSpPr>
          <p:nvPr/>
        </p:nvSpPr>
        <p:spPr bwMode="auto">
          <a:xfrm>
            <a:off x="398066" y="3376216"/>
            <a:ext cx="6995160" cy="3917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671989"/>
                <a:tab pos="1053862"/>
                <a:tab pos="1435735"/>
                <a:tab pos="1817609"/>
                <a:tab pos="2199481"/>
                <a:tab pos="2581355"/>
                <a:tab pos="2963228"/>
                <a:tab pos="3345101"/>
                <a:tab pos="3726974"/>
                <a:tab pos="4108847"/>
                <a:tab pos="4490720"/>
                <a:tab pos="4872594"/>
                <a:tab pos="5254466"/>
                <a:tab pos="5636340"/>
                <a:tab pos="6018213"/>
                <a:tab pos="6400086"/>
                <a:tab pos="6781959"/>
                <a:tab pos="7163833"/>
                <a:tab pos="7545705"/>
                <a:tab pos="7927579"/>
              </a:tabLst>
              <a:defRPr lang="en-GB" altLang="en-US" sz="2040">
                <a:solidFill>
                  <a:srgbClr val="FFFFFF"/>
                </a:solidFill>
                <a:latin typeface="Tahoma" panose="020b0604030504040204" pitchFamily="34" charset="0"/>
                <a:cs typeface="Arial" pitchFamily="34" charset="0"/>
              </a:defRPr>
            </a:lvl9pPr>
          </a:lstStyle>
          <a:p>
            <a:pPr marL="291465" marR="0" lvl="0" indent="-288766" algn="r" rtl="1" eaLnBrk="1" hangingPunct="1">
              <a:lnSpc>
                <a:spcPct val="130000"/>
              </a:lnSpc>
              <a:spcBef>
                <a:spcPts val="765"/>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ar-SA" altLang="ar-EG" sz="3060" b="1" u="sng" spc="0">
                <a:solidFill>
                  <a:srgbClr val="FFFF99"/>
                </a:solidFill>
                <a:effectLst>
                  <a:outerShdw blurRad="38100" dist="38100" dir="2700000" algn="tl">
                    <a:srgbClr val="000000"/>
                  </a:outerShdw>
                </a:effectLst>
                <a:latin typeface="Courier New" pitchFamily="49" charset="0"/>
              </a:rPr>
              <a:t>السلعة</a:t>
            </a:r>
            <a:r>
              <a:rPr lang="en-US" altLang="ar-EG" sz="3060" b="1" u="sng" spc="0">
                <a:solidFill>
                  <a:srgbClr val="FFFF99"/>
                </a:solidFill>
                <a:effectLst>
                  <a:outerShdw blurRad="38100" dist="38100" dir="2700000" algn="tl">
                    <a:srgbClr val="000000"/>
                  </a:outerShdw>
                </a:effectLst>
                <a:latin typeface="Courier New" pitchFamily="49" charset="0"/>
              </a:rPr>
              <a:t>  </a:t>
            </a:r>
            <a:r>
              <a:rPr lang="ar-SA" altLang="ar-EG" sz="3060" b="1" u="sng" spc="0">
                <a:solidFill>
                  <a:srgbClr val="FFFF99"/>
                </a:solidFill>
                <a:effectLst>
                  <a:outerShdw blurRad="38100" dist="38100" dir="2700000" algn="tl">
                    <a:srgbClr val="000000"/>
                  </a:outerShdw>
                </a:effectLst>
                <a:latin typeface="Courier New" pitchFamily="49" charset="0"/>
              </a:rPr>
              <a:t>والسعر</a:t>
            </a:r>
            <a:r>
              <a:rPr lang="en-US" altLang="ar-EG" sz="3060" b="1" u="sng" spc="0">
                <a:solidFill>
                  <a:srgbClr val="FFFF99"/>
                </a:solidFill>
                <a:effectLst>
                  <a:outerShdw blurRad="38100" dist="38100" dir="2700000" algn="tl">
                    <a:srgbClr val="000000"/>
                  </a:outerShdw>
                </a:effectLst>
                <a:latin typeface="Courier New" pitchFamily="49" charset="0"/>
              </a:rPr>
              <a:t> </a:t>
            </a:r>
            <a:r>
              <a:rPr lang="ar-SA" altLang="ar-EG" sz="3060" b="1" u="sng" spc="0">
                <a:solidFill>
                  <a:srgbClr val="FFFF99"/>
                </a:solidFill>
                <a:effectLst>
                  <a:outerShdw blurRad="38100" dist="38100" dir="2700000" algn="tl">
                    <a:srgbClr val="000000"/>
                  </a:outerShdw>
                </a:effectLst>
                <a:latin typeface="Courier New" pitchFamily="49" charset="0"/>
              </a:rPr>
              <a:t>وأسواق التوزيع والترويج</a:t>
            </a:r>
            <a:endParaRPr lang="en-US" altLang="ar-EG" sz="3060" b="1" u="sng">
              <a:solidFill>
                <a:srgbClr val="FFFF99"/>
              </a:solidFill>
              <a:effectLst>
                <a:outerShdw blurRad="38100" dist="38100" dir="2700000" algn="tl">
                  <a:srgbClr val="000000"/>
                </a:outerShdw>
              </a:effectLst>
              <a:latin typeface="Courier New" pitchFamily="49" charset="0"/>
            </a:endParaRPr>
          </a:p>
          <a:p>
            <a:pPr marL="288766" marR="0" lvl="0" indent="-286068" algn="r" rtl="1" eaLnBrk="1" hangingPunct="1">
              <a:lnSpc>
                <a:spcPct val="130000"/>
              </a:lnSpc>
              <a:spcBef>
                <a:spcPts val="765"/>
              </a:spcBef>
              <a:buClr>
                <a:srgbClr val="13D955"/>
              </a:buClr>
              <a:buSzPct val="65000"/>
              <a:buFont typeface="Wingdings" charset="2"/>
              <a:buChar char=""/>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ar-SA" altLang="ar-EG" sz="3060" b="1" spc="0">
                <a:solidFill>
                  <a:srgbClr val="FFCC00"/>
                </a:solidFill>
                <a:effectLst>
                  <a:outerShdw blurRad="38100" dist="38100" dir="2700000" algn="tl">
                    <a:srgbClr val="000000"/>
                  </a:outerShdw>
                </a:effectLst>
                <a:latin typeface="Courier New" pitchFamily="49" charset="0"/>
              </a:rPr>
              <a:t>تعتمد استراتيجية المزيج التسويقي على التناسق والتناغم بين العناصر الأربعة</a:t>
            </a:r>
            <a:r>
              <a:rPr lang="en-US" altLang="ar-EG" sz="3060" b="1" spc="0">
                <a:solidFill>
                  <a:srgbClr val="FFCC00"/>
                </a:solidFill>
                <a:effectLst>
                  <a:outerShdw blurRad="38100" dist="38100" dir="2700000" algn="tl">
                    <a:srgbClr val="000000"/>
                  </a:outerShdw>
                </a:effectLst>
                <a:latin typeface="Courier New" pitchFamily="49" charset="0"/>
              </a:rPr>
              <a:t> </a:t>
            </a:r>
            <a:endParaRPr lang="en-US" altLang="ar-EG" sz="3060" b="1">
              <a:solidFill>
                <a:srgbClr val="FFCC00"/>
              </a:solidFill>
              <a:effectLst>
                <a:outerShdw blurRad="38100" dist="38100" dir="2700000" algn="tl">
                  <a:srgbClr val="000000"/>
                </a:outerShdw>
              </a:effectLst>
              <a:latin typeface="Courier New" pitchFamily="49" charset="0"/>
            </a:endParaRPr>
          </a:p>
          <a:p>
            <a:pPr marL="288766" marR="0" lvl="0" indent="-286068" algn="just" rtl="1" eaLnBrk="1" hangingPunct="1">
              <a:lnSpc>
                <a:spcPct val="130000"/>
              </a:lnSpc>
              <a:spcBef>
                <a:spcPts val="765"/>
              </a:spcBef>
              <a:buClr>
                <a:srgbClr val="13D955"/>
              </a:buClr>
              <a:buSzPct val="65000"/>
              <a:buFont typeface="Wingdings" charset="2"/>
              <a:buChar char=""/>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r>
              <a:rPr lang="ar-SA" altLang="ar-EG" sz="3060" b="1" spc="0">
                <a:solidFill>
                  <a:srgbClr val="13D955"/>
                </a:solidFill>
                <a:effectLst>
                  <a:outerShdw blurRad="38100" dist="38100" dir="2700000" algn="tl">
                    <a:srgbClr val="000000">
                      <a:alpha val="43137"/>
                    </a:srgbClr>
                  </a:outerShdw>
                </a:effectLst>
                <a:latin typeface="Courier New" pitchFamily="49" charset="0"/>
              </a:rPr>
              <a:t>التوازن بين ما تنتجه الشركة والأساليب المستخدمة للوصول إلى الأسواق لتحقيق الربح المطلوب وإشباع الحاجات تحقيق الرغبات</a:t>
            </a:r>
            <a:r>
              <a:rPr lang="en-US" altLang="ar-EG" sz="3060" b="1" spc="0">
                <a:solidFill>
                  <a:srgbClr val="13D955"/>
                </a:solidFill>
                <a:effectLst>
                  <a:outerShdw blurRad="38100" dist="38100" dir="2700000" algn="tl">
                    <a:srgbClr val="000000">
                      <a:alpha val="43137"/>
                    </a:srgbClr>
                  </a:outerShdw>
                </a:effectLst>
                <a:cs typeface="Tahoma" pitchFamily="32" charset="0"/>
              </a:rPr>
              <a:t> .</a:t>
            </a:r>
            <a:endParaRPr lang="en-US" altLang="ar-EG" sz="3060" b="1">
              <a:solidFill>
                <a:srgbClr val="13D955"/>
              </a:solidFill>
              <a:effectLst>
                <a:outerShdw blurRad="38100" dist="38100" dir="2700000" algn="tl">
                  <a:srgbClr val="000000">
                    <a:alpha val="43137"/>
                  </a:srgbClr>
                </a:outerShdw>
              </a:effectLst>
              <a:cs typeface="Tahoma" pitchFamily="32" charset="0"/>
            </a:endParaRPr>
          </a:p>
          <a:p>
            <a:pPr marL="290116" marR="0" lvl="0" indent="-288766" algn="r" rtl="1" eaLnBrk="1" hangingPunct="1">
              <a:lnSpc>
                <a:spcPct val="130000"/>
              </a:lnSpc>
              <a:spcBef>
                <a:spcPts val="765"/>
              </a:spcBef>
              <a:buSzPct val="65000"/>
              <a:tabLst>
                <a:tab pos="291465"/>
                <a:tab pos="671989"/>
                <a:tab pos="1053862"/>
                <a:tab pos="1435735"/>
                <a:tab pos="1817608"/>
                <a:tab pos="2199481"/>
                <a:tab pos="2581355"/>
                <a:tab pos="2963228"/>
                <a:tab pos="3345100"/>
                <a:tab pos="3726974"/>
                <a:tab pos="4108847"/>
                <a:tab pos="4490720"/>
                <a:tab pos="4872593"/>
                <a:tab pos="5254466"/>
                <a:tab pos="5636340"/>
                <a:tab pos="6018213"/>
                <a:tab pos="6400085"/>
                <a:tab pos="6781959"/>
                <a:tab pos="7163833"/>
                <a:tab pos="7545705"/>
                <a:tab pos="7927578"/>
              </a:tabLst>
            </a:pPr>
            <a:endParaRPr lang="en-US" altLang="ar-EG" sz="3060" b="1">
              <a:solidFill>
                <a:srgbClr val="13D955"/>
              </a:solidFill>
              <a:effectLst>
                <a:outerShdw blurRad="38100" dist="38100" dir="2700000" algn="tl">
                  <a:srgbClr val="000000">
                    <a:alpha val="43137"/>
                  </a:srgbClr>
                </a:outerShdw>
              </a:effectLst>
              <a:cs typeface="Tahoma" pitchFamily="32"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dur="1000" fill="hold" nodeType="clickEffect">
                                  <p:stCondLst>
                                    <p:cond delay="0"/>
                                  </p:stCondLst>
                                  <p:childTnLst>
                                    <p:set>
                                      <p:cBhvr additive="none">
                                        <p:cTn id="6" dur="1" fill="hold">
                                          <p:stCondLst>
                                            <p:cond delay="0"/>
                                          </p:stCondLst>
                                        </p:cTn>
                                        <p:tgtEl>
                                          <p:spTgt spid="76803"/>
                                        </p:tgtEl>
                                        <p:attrNameLst>
                                          <p:attrName>style.visibility</p:attrName>
                                        </p:attrNameLst>
                                      </p:cBhvr>
                                      <p:to>
                                        <p:strVal val="visible"/>
                                      </p:to>
                                    </p:set>
                                    <p:animEffect transition="in" filter="fade">
                                      <p:cBhvr additive="none">
                                        <p:cTn id="7" dur="1000"/>
                                        <p:tgtEl>
                                          <p:spTgt spid="76803"/>
                                        </p:tgtEl>
                                      </p:cBhvr>
                                    </p:animEffect>
                                    <p:anim calcmode="lin" valueType="num">
                                      <p:cBhvr additive="none">
                                        <p:cTn id="8" dur="1000" fill="hold"/>
                                        <p:tgtEl>
                                          <p:spTgt spid="76803"/>
                                        </p:tgtEl>
                                        <p:attrNameLst>
                                          <p:attrName>ppt_x</p:attrName>
                                        </p:attrNameLst>
                                      </p:cBhvr>
                                      <p:tavLst>
                                        <p:tav tm="100000">
                                          <p:val>
                                            <p:strVal val="#ppt_x"/>
                                          </p:val>
                                        </p:tav>
                                        <p:tav>
                                          <p:val>
                                            <p:strVal val="#ppt_x"/>
                                          </p:val>
                                        </p:tav>
                                      </p:tavLst>
                                    </p:anim>
                                    <p:anim calcmode="lin" valueType="num">
                                      <p:cBhvr additive="none">
                                        <p:cTn id="9" dur="1000" fill="hold"/>
                                        <p:tgtEl>
                                          <p:spTgt spid="76803"/>
                                        </p:tgtEl>
                                        <p:attrNameLst>
                                          <p:attrName>ppt_y</p:attrName>
                                        </p:attrNameLst>
                                      </p:cBhvr>
                                      <p:tavLst>
                                        <p:tav tm="100000">
                                          <p:val>
                                            <p:strVal val="#ppt_y-.1"/>
                                          </p:val>
                                        </p:tav>
                                        <p:tav>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dur="1000" fill="hold" nodeType="clickEffect">
                                  <p:stCondLst>
                                    <p:cond delay="0"/>
                                  </p:stCondLst>
                                  <p:childTnLst>
                                    <p:set>
                                      <p:cBhvr additive="none">
                                        <p:cTn id="13" dur="1" fill="hold">
                                          <p:stCondLst>
                                            <p:cond delay="0"/>
                                          </p:stCondLst>
                                        </p:cTn>
                                        <p:tgtEl>
                                          <p:spTgt spid="76804">
                                            <p:txEl>
                                              <p:pRg st="0" end="0"/>
                                            </p:txEl>
                                          </p:spTgt>
                                        </p:tgtEl>
                                        <p:attrNameLst>
                                          <p:attrName>style.visibility</p:attrName>
                                        </p:attrNameLst>
                                      </p:cBhvr>
                                      <p:to>
                                        <p:strVal val="visible"/>
                                      </p:to>
                                    </p:set>
                                    <p:anim calcmode="lin" valueType="num">
                                      <p:cBhvr additive="none">
                                        <p:cTn id="14" dur="1000" fill="hold"/>
                                        <p:tgtEl>
                                          <p:spTgt spid="76804">
                                            <p:txEl>
                                              <p:pRg st="0" end="0"/>
                                            </p:txEl>
                                          </p:spTgt>
                                        </p:tgtEl>
                                        <p:attrNameLst>
                                          <p:attrName>ppt_w</p:attrName>
                                        </p:attrNameLst>
                                      </p:cBhvr>
                                      <p:tavLst>
                                        <p:tav tm="100000">
                                          <p:val>
                                            <p:strVal val="#ppt_w*0.70"/>
                                          </p:val>
                                        </p:tav>
                                        <p:tav>
                                          <p:val>
                                            <p:strVal val="#ppt_w"/>
                                          </p:val>
                                        </p:tav>
                                      </p:tavLst>
                                    </p:anim>
                                    <p:anim calcmode="lin" valueType="num">
                                      <p:cBhvr additive="none">
                                        <p:cTn id="15" dur="1000" fill="hold"/>
                                        <p:tgtEl>
                                          <p:spTgt spid="76804">
                                            <p:txEl>
                                              <p:pRg st="0" end="0"/>
                                            </p:txEl>
                                          </p:spTgt>
                                        </p:tgtEl>
                                        <p:attrNameLst>
                                          <p:attrName>ppt_h</p:attrName>
                                        </p:attrNameLst>
                                      </p:cBhvr>
                                      <p:tavLst>
                                        <p:tav tm="100000">
                                          <p:val>
                                            <p:strVal val="#ppt_h"/>
                                          </p:val>
                                        </p:tav>
                                        <p:tav>
                                          <p:val>
                                            <p:strVal val="#ppt_h"/>
                                          </p:val>
                                        </p:tav>
                                      </p:tavLst>
                                    </p:anim>
                                    <p:animEffect transition="in" filter="fade">
                                      <p:cBhvr additive="none">
                                        <p:cTn id="16" dur="1000"/>
                                        <p:tgtEl>
                                          <p:spTgt spid="76804">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dur="1000" fill="hold" nodeType="clickEffect">
                                  <p:stCondLst>
                                    <p:cond delay="0"/>
                                  </p:stCondLst>
                                  <p:childTnLst>
                                    <p:set>
                                      <p:cBhvr additive="none">
                                        <p:cTn id="20" dur="1" fill="hold">
                                          <p:stCondLst>
                                            <p:cond delay="0"/>
                                          </p:stCondLst>
                                        </p:cTn>
                                        <p:tgtEl>
                                          <p:spTgt spid="76804">
                                            <p:txEl>
                                              <p:pRg st="1" end="1"/>
                                            </p:txEl>
                                          </p:spTgt>
                                        </p:tgtEl>
                                        <p:attrNameLst>
                                          <p:attrName>style.visibility</p:attrName>
                                        </p:attrNameLst>
                                      </p:cBhvr>
                                      <p:to>
                                        <p:strVal val="visible"/>
                                      </p:to>
                                    </p:set>
                                    <p:anim calcmode="lin" valueType="num">
                                      <p:cBhvr additive="none">
                                        <p:cTn id="21" dur="1000" fill="hold"/>
                                        <p:tgtEl>
                                          <p:spTgt spid="76804">
                                            <p:txEl>
                                              <p:pRg st="1" end="1"/>
                                            </p:txEl>
                                          </p:spTgt>
                                        </p:tgtEl>
                                        <p:attrNameLst>
                                          <p:attrName>ppt_w</p:attrName>
                                        </p:attrNameLst>
                                      </p:cBhvr>
                                      <p:tavLst>
                                        <p:tav tm="100000">
                                          <p:val>
                                            <p:strVal val="#ppt_w*0.70"/>
                                          </p:val>
                                        </p:tav>
                                        <p:tav>
                                          <p:val>
                                            <p:strVal val="#ppt_w"/>
                                          </p:val>
                                        </p:tav>
                                      </p:tavLst>
                                    </p:anim>
                                    <p:anim calcmode="lin" valueType="num">
                                      <p:cBhvr additive="none">
                                        <p:cTn id="22" dur="1000" fill="hold"/>
                                        <p:tgtEl>
                                          <p:spTgt spid="76804">
                                            <p:txEl>
                                              <p:pRg st="1" end="1"/>
                                            </p:txEl>
                                          </p:spTgt>
                                        </p:tgtEl>
                                        <p:attrNameLst>
                                          <p:attrName>ppt_h</p:attrName>
                                        </p:attrNameLst>
                                      </p:cBhvr>
                                      <p:tavLst>
                                        <p:tav tm="100000">
                                          <p:val>
                                            <p:strVal val="#ppt_h"/>
                                          </p:val>
                                        </p:tav>
                                        <p:tav>
                                          <p:val>
                                            <p:strVal val="#ppt_h"/>
                                          </p:val>
                                        </p:tav>
                                      </p:tavLst>
                                    </p:anim>
                                    <p:animEffect transition="in" filter="fade">
                                      <p:cBhvr additive="none">
                                        <p:cTn id="23" dur="1000"/>
                                        <p:tgtEl>
                                          <p:spTgt spid="76804">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dur="1000" fill="hold" nodeType="clickEffect">
                                  <p:stCondLst>
                                    <p:cond delay="0"/>
                                  </p:stCondLst>
                                  <p:childTnLst>
                                    <p:set>
                                      <p:cBhvr additive="none">
                                        <p:cTn id="27" dur="1" fill="hold">
                                          <p:stCondLst>
                                            <p:cond delay="0"/>
                                          </p:stCondLst>
                                        </p:cTn>
                                        <p:tgtEl>
                                          <p:spTgt spid="76804">
                                            <p:txEl>
                                              <p:pRg st="2" end="2"/>
                                            </p:txEl>
                                          </p:spTgt>
                                        </p:tgtEl>
                                        <p:attrNameLst>
                                          <p:attrName>style.visibility</p:attrName>
                                        </p:attrNameLst>
                                      </p:cBhvr>
                                      <p:to>
                                        <p:strVal val="visible"/>
                                      </p:to>
                                    </p:set>
                                    <p:anim calcmode="lin" valueType="num">
                                      <p:cBhvr additive="none">
                                        <p:cTn id="28" dur="1000" fill="hold"/>
                                        <p:tgtEl>
                                          <p:spTgt spid="76804">
                                            <p:txEl>
                                              <p:pRg st="2" end="2"/>
                                            </p:txEl>
                                          </p:spTgt>
                                        </p:tgtEl>
                                        <p:attrNameLst>
                                          <p:attrName>ppt_w</p:attrName>
                                        </p:attrNameLst>
                                      </p:cBhvr>
                                      <p:tavLst>
                                        <p:tav tm="100000">
                                          <p:val>
                                            <p:strVal val="#ppt_w*0.70"/>
                                          </p:val>
                                        </p:tav>
                                        <p:tav>
                                          <p:val>
                                            <p:strVal val="#ppt_w"/>
                                          </p:val>
                                        </p:tav>
                                      </p:tavLst>
                                    </p:anim>
                                    <p:anim calcmode="lin" valueType="num">
                                      <p:cBhvr additive="none">
                                        <p:cTn id="29" dur="1000" fill="hold"/>
                                        <p:tgtEl>
                                          <p:spTgt spid="76804">
                                            <p:txEl>
                                              <p:pRg st="2" end="2"/>
                                            </p:txEl>
                                          </p:spTgt>
                                        </p:tgtEl>
                                        <p:attrNameLst>
                                          <p:attrName>ppt_h</p:attrName>
                                        </p:attrNameLst>
                                      </p:cBhvr>
                                      <p:tavLst>
                                        <p:tav tm="100000">
                                          <p:val>
                                            <p:strVal val="#ppt_h"/>
                                          </p:val>
                                        </p:tav>
                                        <p:tav>
                                          <p:val>
                                            <p:strVal val="#ppt_h"/>
                                          </p:val>
                                        </p:tav>
                                      </p:tavLst>
                                    </p:anim>
                                    <p:animEffect transition="in" filter="fade">
                                      <p:cBhvr additive="none">
                                        <p:cTn id="30" dur="1000"/>
                                        <p:tgtEl>
                                          <p:spTgt spid="7680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3"/>
          <a:stretch>
            <a:fillRect/>
          </a:stretch>
        </a:blipFill>
      </p:bgPr>
    </p:bg>
    <p:spTree>
      <p:nvGrpSpPr>
        <p:cNvPr id="1" name="" title=""/>
        <p:cNvGrpSpPr/>
        <p:nvPr/>
      </p:nvGrpSpPr>
      <p:grpSpPr>
        <a:xfrm>
          <a:off x="0" y="0"/>
          <a:ext cx="0" cy="0"/>
        </a:xfrm>
      </p:grpSpPr>
      <p:sp>
        <p:nvSpPr>
          <p:cNvPr id="78850" name="Text Box 1"/>
          <p:cNvSpPr txBox="1">
            <a:spLocks noChangeArrowheads="1"/>
          </p:cNvSpPr>
          <p:nvPr/>
        </p:nvSpPr>
        <p:spPr bwMode="auto">
          <a:xfrm>
            <a:off x="5570220" y="7422991"/>
            <a:ext cx="1813560"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b"/>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kumimoji="0"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sz="2040">
                <a:solidFill>
                  <a:srgbClr val="FFFFFF"/>
                </a:solidFill>
                <a:latin typeface="Tahoma" panose="020b0604030504040204" pitchFamily="34" charset="0"/>
                <a:cs typeface="Arial" pitchFamily="34" charset="0"/>
              </a:defRPr>
            </a:lvl9pPr>
          </a:lstStyle>
          <a:p>
            <a:pPr marL="0" marR="0" lvl="0" indent="0" algn="r" defTabSz="381874" rtl="0" eaLnBrk="1" fontAlgn="base" latinLnBrk="0" hangingPunct="1">
              <a:lnSpc>
                <a:spcPct val="100000"/>
              </a:lnSpc>
              <a:spcBef>
                <a:spcPct val="0"/>
              </a:spcBef>
              <a:spcAft>
                <a:spcPct val="0"/>
              </a:spcAft>
              <a:buClrTx/>
              <a:buSzTx/>
              <a:buFontTx/>
              <a:buNone/>
              <a:tabLst>
                <a:tab pos="0"/>
                <a:tab pos="380524"/>
                <a:tab pos="762397"/>
                <a:tab pos="1144270"/>
                <a:tab pos="1526144"/>
                <a:tab pos="1908016"/>
                <a:tab pos="2289890"/>
                <a:tab pos="2671763"/>
                <a:tab pos="3053636"/>
                <a:tab pos="3435509"/>
                <a:tab pos="3817382"/>
                <a:tab pos="4199255"/>
                <a:tab pos="4581129"/>
                <a:tab pos="4963001"/>
                <a:tab pos="5344875"/>
                <a:tab pos="5726748"/>
                <a:tab pos="6108621"/>
                <a:tab pos="6490494"/>
                <a:tab pos="6872367"/>
                <a:tab pos="7254240"/>
                <a:tab pos="7636114"/>
              </a:tabLst>
              <a:defRPr/>
            </a:pPr>
            <a:fld id="{C254861B-E2E0-4D24-8975-85942B297586}" type="slidenum">
              <a:rPr kumimoji="0" lang="ar-SA"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pitchFamily="32" charset="0"/>
                <a:cs typeface="Arial" pitchFamily="34" charset="0"/>
              </a:rPr>
              <a:pPr marL="0" marR="0" lvl="0" indent="0" algn="r" defTabSz="449263" rtl="0" eaLnBrk="1" fontAlgn="base" latinLnBrk="0" hangingPunct="1">
                <a:lnSpc>
                  <a:spcPct val="100000"/>
                </a:lnSpc>
                <a:spcBef>
                  <a:spcPct val="0"/>
                </a:spcBef>
                <a:spcAft>
                  <a:spcPct val="0"/>
                </a:spcAft>
                <a:buClrTx/>
                <a:buSzTx/>
                <a:buFontTx/>
                <a:buNone/>
                <a:tabLst>
                  <a:tab pos="0"/>
                  <a:tab pos="447675"/>
                  <a:tab pos="896938"/>
                  <a:tab pos="1346200"/>
                  <a:tab pos="1795463"/>
                  <a:tab pos="2244725"/>
                  <a:tab pos="2693988"/>
                  <a:tab pos="3143250"/>
                  <a:tab pos="3592513"/>
                  <a:tab pos="4041775"/>
                  <a:tab pos="4491038"/>
                  <a:tab pos="4940300"/>
                  <a:tab pos="5389563"/>
                  <a:tab pos="5838825"/>
                  <a:tab pos="6288088"/>
                  <a:tab pos="6737350"/>
                  <a:tab pos="7186613"/>
                  <a:tab pos="7635875"/>
                  <a:tab pos="8085138"/>
                  <a:tab pos="8534400"/>
                  <a:tab pos="8983663"/>
                </a:tabLst>
                <a:defRPr/>
              </a:pPr>
              <a:t>56</a:t>
            </a:fld>
            <a:endParaRPr kumimoji="0" lang="en-US" altLang="ar-EG" sz="1190" b="0" i="0" u="none" strike="noStrike" kern="1200" cap="none" spc="0" normalizeH="0" baseline="0" noProof="0" smtClean="0">
              <a:ln>
                <a:noFill/>
              </a:ln>
              <a:solidFill>
                <a:srgbClr val="FFFFFF"/>
              </a:solidFill>
              <a:effectLst>
                <a:outerShdw blurRad="38100" dist="38100" dir="2700000" algn="tl">
                  <a:srgbClr val="C0C0C0"/>
                </a:outerShdw>
              </a:effectLst>
              <a:uLnTx/>
              <a:uFillTx/>
              <a:latin typeface="Arial" pitchFamily="34" charset="0"/>
              <a:ea typeface="+mn-ea"/>
              <a:cs typeface="Arial" pitchFamily="34" charset="0"/>
            </a:endParaRPr>
          </a:p>
        </p:txBody>
      </p:sp>
      <p:sp>
        <p:nvSpPr>
          <p:cNvPr id="78851" name="Text Box 2"/>
          <p:cNvSpPr txBox="1">
            <a:spLocks noChangeArrowheads="1"/>
          </p:cNvSpPr>
          <p:nvPr/>
        </p:nvSpPr>
        <p:spPr bwMode="auto">
          <a:xfrm>
            <a:off x="388620" y="2438400"/>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777240"/>
                <a:tab pos="1554480"/>
                <a:tab pos="2331720"/>
                <a:tab pos="3108960"/>
                <a:tab pos="3886200"/>
                <a:tab pos="4663440"/>
                <a:tab pos="5440680"/>
                <a:tab pos="6217920"/>
                <a:tab pos="6995160"/>
                <a:tab pos="7772400"/>
                <a:tab pos="8549640"/>
                <a:tab pos="8781733"/>
                <a:tab pos="9163605"/>
              </a:tabLst>
            </a:pPr>
            <a:r>
              <a:rPr lang="ar-SA" altLang="ar-EG" sz="3740" spc="0">
                <a:solidFill>
                  <a:srgbClr val="00CCFF"/>
                </a:solidFill>
                <a:effectLst>
                  <a:outerShdw blurRad="38100" dist="38100" dir="2700000" algn="tl">
                    <a:srgbClr val="000000"/>
                  </a:outerShdw>
                </a:effectLst>
                <a:latin typeface="Times New Roman" pitchFamily="16" charset="0"/>
              </a:rPr>
              <a:t>تحليل</a:t>
            </a:r>
            <a:r>
              <a:rPr lang="ar-SA" altLang="ar-EG" sz="3740" spc="0">
                <a:solidFill>
                  <a:srgbClr val="E5FFFF"/>
                </a:solidFill>
                <a:effectLst>
                  <a:outerShdw blurRad="38100" dist="38100" dir="2700000" algn="tl">
                    <a:srgbClr val="000000"/>
                  </a:outerShdw>
                </a:effectLst>
                <a:latin typeface="Times New Roman" pitchFamily="16" charset="0"/>
              </a:rPr>
              <a:t> </a:t>
            </a:r>
            <a:r>
              <a:rPr lang="ar-SA" altLang="ar-EG" sz="3740" spc="0">
                <a:solidFill>
                  <a:srgbClr val="00CCFF"/>
                </a:solidFill>
                <a:effectLst>
                  <a:outerShdw blurRad="38100" dist="38100" dir="2700000" algn="tl">
                    <a:srgbClr val="000000"/>
                  </a:outerShdw>
                </a:effectLst>
                <a:latin typeface="Times New Roman" pitchFamily="16" charset="0"/>
              </a:rPr>
              <a:t>المنافسين</a:t>
            </a:r>
            <a:r>
              <a:rPr lang="en-US" altLang="ar-EG" sz="3740" spc="0">
                <a:solidFill>
                  <a:srgbClr val="E5FFFF"/>
                </a:solidFill>
                <a:effectLst>
                  <a:outerShdw blurRad="38100" dist="38100" dir="2700000" algn="tl">
                    <a:srgbClr val="000000"/>
                  </a:outerShdw>
                </a:effectLst>
                <a:latin typeface="Times New Roman" pitchFamily="16" charset="0"/>
              </a:rPr>
              <a:t> </a:t>
            </a:r>
            <a:r>
              <a:rPr lang="en-US" altLang="ar-EG" sz="3740" spc="0">
                <a:solidFill>
                  <a:srgbClr val="00CCFF"/>
                </a:solidFill>
                <a:effectLst>
                  <a:outerShdw blurRad="38100" dist="38100" dir="2700000" algn="tl">
                    <a:srgbClr val="000000"/>
                  </a:outerShdw>
                </a:effectLst>
                <a:latin typeface="Times New Roman" pitchFamily="16" charset="0"/>
              </a:rPr>
              <a:t>(</a:t>
            </a:r>
            <a:r>
              <a:rPr lang="en-US" altLang="ar-EG" sz="3740" spc="0">
                <a:solidFill>
                  <a:srgbClr val="E5FFFF"/>
                </a:solidFill>
                <a:effectLst>
                  <a:outerShdw blurRad="38100" dist="38100" dir="2700000" algn="tl">
                    <a:srgbClr val="000000"/>
                  </a:outerShdw>
                </a:effectLst>
                <a:latin typeface="Times New Roman" pitchFamily="16" charset="0"/>
              </a:rPr>
              <a:t>	</a:t>
            </a:r>
            <a:endParaRPr lang="en-US" altLang="ar-EG" sz="3740">
              <a:solidFill>
                <a:srgbClr val="E5FFFF"/>
              </a:solidFill>
              <a:effectLst>
                <a:outerShdw blurRad="38100" dist="38100" dir="2700000" algn="tl">
                  <a:srgbClr val="000000"/>
                </a:outerShdw>
              </a:effectLst>
              <a:latin typeface="Times New Roman" pitchFamily="16" charset="0"/>
            </a:endParaRPr>
          </a:p>
        </p:txBody>
      </p:sp>
      <p:sp>
        <p:nvSpPr>
          <p:cNvPr id="78852" name="Rectangle 3"/>
          <p:cNvSpPr>
            <a:spLocks noChangeArrowheads="1"/>
          </p:cNvSpPr>
          <p:nvPr/>
        </p:nvSpPr>
        <p:spPr bwMode="auto">
          <a:xfrm>
            <a:off x="-2785110" y="2516664"/>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777240"/>
                <a:tab pos="1554480"/>
                <a:tab pos="2331720"/>
                <a:tab pos="3108960"/>
                <a:tab pos="3886200"/>
                <a:tab pos="4663440"/>
                <a:tab pos="5440680"/>
                <a:tab pos="6217920"/>
                <a:tab pos="6995160"/>
                <a:tab pos="7772400"/>
                <a:tab pos="8549640"/>
                <a:tab pos="8781733"/>
                <a:tab pos="9163605"/>
              </a:tabLst>
            </a:pPr>
            <a:r>
              <a:rPr lang="ar-SA" altLang="ar-EG" sz="3060" spc="0">
                <a:solidFill>
                  <a:srgbClr val="00CCFF"/>
                </a:solidFill>
                <a:effectLst>
                  <a:outerShdw blurRad="38100" dist="38100" dir="2700000" algn="tl">
                    <a:srgbClr val="000000"/>
                  </a:outerShdw>
                </a:effectLst>
                <a:latin typeface="Times New Roman" pitchFamily="16" charset="0"/>
              </a:rPr>
              <a:t>المنافسة الافتراضية</a:t>
            </a:r>
            <a:r>
              <a:rPr lang="en-US" altLang="ar-EG" sz="3060" spc="0">
                <a:solidFill>
                  <a:srgbClr val="00CCFF"/>
                </a:solidFill>
                <a:effectLst>
                  <a:outerShdw blurRad="38100" dist="38100" dir="2700000" algn="tl">
                    <a:srgbClr val="000000"/>
                  </a:outerShdw>
                </a:effectLst>
                <a:latin typeface="Times New Roman" pitchFamily="16" charset="0"/>
              </a:rPr>
              <a:t>)		</a:t>
            </a:r>
            <a:endParaRPr lang="en-US" altLang="ar-EG" sz="3060">
              <a:solidFill>
                <a:srgbClr val="00CCFF"/>
              </a:solidFill>
              <a:effectLst>
                <a:outerShdw blurRad="38100" dist="38100" dir="2700000" algn="tl">
                  <a:srgbClr val="000000"/>
                </a:outerShdw>
              </a:effectLst>
              <a:latin typeface="Times New Roman" pitchFamily="16" charset="0"/>
            </a:endParaRPr>
          </a:p>
        </p:txBody>
      </p:sp>
      <p:sp>
        <p:nvSpPr>
          <p:cNvPr id="78853" name="Text Box 4"/>
          <p:cNvSpPr txBox="1">
            <a:spLocks noChangeArrowheads="1"/>
          </p:cNvSpPr>
          <p:nvPr/>
        </p:nvSpPr>
        <p:spPr bwMode="auto">
          <a:xfrm>
            <a:off x="388620" y="3559732"/>
            <a:ext cx="6995160" cy="1346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Autofit/>
          </a:bodyPr>
          <a:lstStyle>
            <a:defPPr>
              <a:defRPr lang="en-GB"/>
            </a:defPPr>
            <a:lvl1pPr marL="291465" indent="-288766" algn="l" defTabSz="381873" rtl="0" eaLnBrk="0" fontAlgn="base" hangingPunct="0">
              <a:lnSpc>
                <a:spcPct val="100000"/>
              </a:lnSpc>
              <a:spcBef>
                <a:spcPct val="0"/>
              </a:spcBef>
              <a:spcAft>
                <a:spcPct val="0"/>
              </a:spcAft>
              <a:buClrTx/>
              <a:buSzTx/>
              <a:buFontTx/>
              <a:buNone/>
              <a:tabLst>
                <a:tab pos="291465"/>
                <a:tab pos="774541"/>
                <a:tab pos="1551781"/>
                <a:tab pos="2329021"/>
                <a:tab pos="3106261"/>
                <a:tab pos="3883501"/>
                <a:tab pos="4660741"/>
                <a:tab pos="5437981"/>
                <a:tab pos="6215221"/>
                <a:tab pos="6992461"/>
                <a:tab pos="7769701"/>
                <a:tab pos="8546941"/>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291465"/>
                <a:tab pos="774541"/>
                <a:tab pos="1551781"/>
                <a:tab pos="2329021"/>
                <a:tab pos="3106261"/>
                <a:tab pos="3883501"/>
                <a:tab pos="4660741"/>
                <a:tab pos="5437981"/>
                <a:tab pos="6215221"/>
                <a:tab pos="6992461"/>
                <a:tab pos="7769701"/>
                <a:tab pos="8546941"/>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291465"/>
                <a:tab pos="774541"/>
                <a:tab pos="1551781"/>
                <a:tab pos="2329021"/>
                <a:tab pos="3106261"/>
                <a:tab pos="3883501"/>
                <a:tab pos="4660741"/>
                <a:tab pos="5437981"/>
                <a:tab pos="6215221"/>
                <a:tab pos="6992461"/>
                <a:tab pos="7769701"/>
                <a:tab pos="8546941"/>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291465"/>
                <a:tab pos="774541"/>
                <a:tab pos="1551781"/>
                <a:tab pos="2329021"/>
                <a:tab pos="3106261"/>
                <a:tab pos="3883501"/>
                <a:tab pos="4660741"/>
                <a:tab pos="5437981"/>
                <a:tab pos="6215221"/>
                <a:tab pos="6992461"/>
                <a:tab pos="7769701"/>
                <a:tab pos="8546941"/>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291465"/>
                <a:tab pos="774541"/>
                <a:tab pos="1551781"/>
                <a:tab pos="2329021"/>
                <a:tab pos="3106261"/>
                <a:tab pos="3883501"/>
                <a:tab pos="4660741"/>
                <a:tab pos="5437981"/>
                <a:tab pos="6215221"/>
                <a:tab pos="6992461"/>
                <a:tab pos="7769701"/>
                <a:tab pos="8546941"/>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291465"/>
                <a:tab pos="774541"/>
                <a:tab pos="1551781"/>
                <a:tab pos="2329021"/>
                <a:tab pos="3106261"/>
                <a:tab pos="3883501"/>
                <a:tab pos="4660741"/>
                <a:tab pos="5437981"/>
                <a:tab pos="6215221"/>
                <a:tab pos="6992461"/>
                <a:tab pos="7769701"/>
                <a:tab pos="8546941"/>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291465"/>
                <a:tab pos="774541"/>
                <a:tab pos="1551781"/>
                <a:tab pos="2329021"/>
                <a:tab pos="3106261"/>
                <a:tab pos="3883501"/>
                <a:tab pos="4660741"/>
                <a:tab pos="5437981"/>
                <a:tab pos="6215221"/>
                <a:tab pos="6992461"/>
                <a:tab pos="7769701"/>
                <a:tab pos="8546941"/>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291465"/>
                <a:tab pos="774541"/>
                <a:tab pos="1551781"/>
                <a:tab pos="2329021"/>
                <a:tab pos="3106261"/>
                <a:tab pos="3883501"/>
                <a:tab pos="4660741"/>
                <a:tab pos="5437981"/>
                <a:tab pos="6215221"/>
                <a:tab pos="6992461"/>
                <a:tab pos="7769701"/>
                <a:tab pos="8546941"/>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291465"/>
                <a:tab pos="774541"/>
                <a:tab pos="1551781"/>
                <a:tab pos="2329021"/>
                <a:tab pos="3106261"/>
                <a:tab pos="3883501"/>
                <a:tab pos="4660741"/>
                <a:tab pos="5437981"/>
                <a:tab pos="6215221"/>
                <a:tab pos="6992461"/>
                <a:tab pos="7769701"/>
                <a:tab pos="8546941"/>
                <a:tab pos="8781733"/>
                <a:tab pos="9163606"/>
              </a:tabLst>
              <a:defRPr lang="en-GB" altLang="en-US" sz="2040">
                <a:solidFill>
                  <a:srgbClr val="FFFFFF"/>
                </a:solidFill>
                <a:latin typeface="Tahoma" panose="020b0604030504040204" pitchFamily="34" charset="0"/>
                <a:cs typeface="Arial" pitchFamily="34" charset="0"/>
              </a:defRPr>
            </a:lvl9pPr>
          </a:lstStyle>
          <a:p>
            <a:pPr marL="291465" marR="0" lvl="0" indent="-288766" algn="r" rtl="1" eaLnBrk="1" hangingPunct="1">
              <a:spcBef>
                <a:spcPts val="935"/>
              </a:spcBef>
              <a:buSzPct val="65000"/>
              <a:tabLst>
                <a:tab pos="291465"/>
                <a:tab pos="774541"/>
                <a:tab pos="1551781"/>
                <a:tab pos="2329021"/>
                <a:tab pos="3106261"/>
                <a:tab pos="3883501"/>
                <a:tab pos="4660741"/>
                <a:tab pos="5437981"/>
                <a:tab pos="6215221"/>
                <a:tab pos="6992461"/>
                <a:tab pos="7769701"/>
                <a:tab pos="8546941"/>
                <a:tab pos="8781733"/>
                <a:tab pos="9163605"/>
              </a:tabLst>
            </a:pPr>
            <a:r>
              <a:rPr lang="ar-SA" altLang="ar-EG" sz="3740" b="1" spc="0">
                <a:solidFill>
                  <a:srgbClr val="FFCC00"/>
                </a:solidFill>
                <a:effectLst>
                  <a:outerShdw blurRad="38100" dist="38100" dir="2700000" algn="tl">
                    <a:srgbClr val="000000"/>
                  </a:outerShdw>
                </a:effectLst>
              </a:rPr>
              <a:t>ـ المنافسة المباشرة</a:t>
            </a:r>
            <a:r>
              <a:rPr lang="en-US" altLang="ar-EG" sz="3740" b="1" spc="0">
                <a:solidFill>
                  <a:srgbClr val="FFCC00"/>
                </a:solidFill>
                <a:effectLst>
                  <a:outerShdw blurRad="38100" dist="38100" dir="2700000" algn="tl">
                    <a:srgbClr val="000000"/>
                  </a:outerShdw>
                </a:effectLst>
              </a:rPr>
              <a:t>	</a:t>
            </a:r>
            <a:endParaRPr lang="en-US" altLang="ar-EG" sz="3740" b="1">
              <a:solidFill>
                <a:srgbClr val="FFCC00"/>
              </a:solidFill>
              <a:effectLst>
                <a:outerShdw blurRad="38100" dist="38100" dir="2700000" algn="tl">
                  <a:srgbClr val="000000"/>
                </a:outerShdw>
              </a:effectLst>
            </a:endParaRPr>
          </a:p>
          <a:p>
            <a:pPr marL="291465" marR="0" lvl="0" indent="-288766" algn="r" rtl="1" eaLnBrk="1" hangingPunct="1">
              <a:spcBef>
                <a:spcPts val="935"/>
              </a:spcBef>
              <a:buSzPct val="65000"/>
              <a:tabLst>
                <a:tab pos="291465"/>
                <a:tab pos="774541"/>
                <a:tab pos="1551781"/>
                <a:tab pos="2329021"/>
                <a:tab pos="3106261"/>
                <a:tab pos="3883501"/>
                <a:tab pos="4660741"/>
                <a:tab pos="5437981"/>
                <a:tab pos="6215221"/>
                <a:tab pos="6992461"/>
                <a:tab pos="7769701"/>
                <a:tab pos="8546941"/>
                <a:tab pos="8781733"/>
                <a:tab pos="9163605"/>
              </a:tabLst>
            </a:pPr>
            <a:r>
              <a:rPr lang="en-US" altLang="ar-EG" sz="3740" b="1" spc="0">
                <a:solidFill>
                  <a:srgbClr val="FFCC00"/>
                </a:solidFill>
                <a:effectLst>
                  <a:outerShdw blurRad="38100" dist="38100" dir="2700000" algn="tl">
                    <a:srgbClr val="000000"/>
                  </a:outerShdw>
                </a:effectLst>
              </a:rPr>
              <a:t>			</a:t>
            </a:r>
            <a:endParaRPr lang="en-US" altLang="ar-EG" sz="3740" b="1">
              <a:solidFill>
                <a:srgbClr val="FFCC00"/>
              </a:solidFill>
              <a:effectLst>
                <a:outerShdw blurRad="38100" dist="38100" dir="2700000" algn="tl">
                  <a:srgbClr val="000000"/>
                </a:outerShdw>
              </a:effectLst>
            </a:endParaRPr>
          </a:p>
        </p:txBody>
      </p:sp>
      <p:sp>
        <p:nvSpPr>
          <p:cNvPr id="78854" name="Rectangle 5"/>
          <p:cNvSpPr>
            <a:spLocks noChangeArrowheads="1"/>
          </p:cNvSpPr>
          <p:nvPr/>
        </p:nvSpPr>
        <p:spPr bwMode="auto">
          <a:xfrm>
            <a:off x="388620" y="4049554"/>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777240"/>
                <a:tab pos="1554480"/>
                <a:tab pos="2331720"/>
                <a:tab pos="3108960"/>
                <a:tab pos="3886200"/>
                <a:tab pos="4663440"/>
                <a:tab pos="5440680"/>
                <a:tab pos="6217920"/>
                <a:tab pos="6995160"/>
                <a:tab pos="7772400"/>
                <a:tab pos="8549640"/>
                <a:tab pos="8781733"/>
                <a:tab pos="9163605"/>
              </a:tabLst>
            </a:pPr>
            <a:r>
              <a:rPr lang="ar-SA" altLang="ar-EG" sz="3740" b="1" spc="0">
                <a:solidFill>
                  <a:srgbClr val="FFCC00"/>
                </a:solidFill>
                <a:effectLst>
                  <a:outerShdw blurRad="38100" dist="38100" dir="2700000" algn="tl">
                    <a:srgbClr val="000000"/>
                  </a:outerShdw>
                </a:effectLst>
                <a:latin typeface="Times New Roman" pitchFamily="16" charset="0"/>
              </a:rPr>
              <a:t>ـ المنافسة المتوقعة</a:t>
            </a:r>
            <a:r>
              <a:rPr lang="en-US" altLang="ar-EG" sz="3740" b="1" spc="0">
                <a:solidFill>
                  <a:srgbClr val="FFCC00"/>
                </a:solidFill>
                <a:effectLst>
                  <a:outerShdw blurRad="38100" dist="38100" dir="2700000" algn="tl">
                    <a:srgbClr val="000000"/>
                  </a:outerShdw>
                </a:effectLst>
                <a:latin typeface="Times New Roman" pitchFamily="16" charset="0"/>
              </a:rPr>
              <a:t>				</a:t>
            </a:r>
            <a:endParaRPr lang="en-US" altLang="ar-EG" sz="3740" b="1">
              <a:solidFill>
                <a:srgbClr val="FFCC00"/>
              </a:solidFill>
              <a:effectLst>
                <a:outerShdw blurRad="38100" dist="38100" dir="2700000" algn="tl">
                  <a:srgbClr val="000000"/>
                </a:outerShdw>
              </a:effectLst>
              <a:latin typeface="Times New Roman" pitchFamily="16" charset="0"/>
            </a:endParaRPr>
          </a:p>
        </p:txBody>
      </p:sp>
      <p:sp>
        <p:nvSpPr>
          <p:cNvPr id="78855" name="Rectangle 6"/>
          <p:cNvSpPr>
            <a:spLocks noChangeArrowheads="1"/>
          </p:cNvSpPr>
          <p:nvPr/>
        </p:nvSpPr>
        <p:spPr bwMode="auto">
          <a:xfrm>
            <a:off x="388620" y="5075079"/>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777240"/>
                <a:tab pos="1554480"/>
                <a:tab pos="2331720"/>
                <a:tab pos="3108960"/>
                <a:tab pos="3886200"/>
                <a:tab pos="4663440"/>
                <a:tab pos="5440680"/>
                <a:tab pos="6217920"/>
                <a:tab pos="6995160"/>
                <a:tab pos="7772400"/>
                <a:tab pos="8549640"/>
                <a:tab pos="8781733"/>
                <a:tab pos="9163605"/>
              </a:tabLst>
            </a:pPr>
            <a:r>
              <a:rPr lang="ar-SA" altLang="ar-EG" sz="3740" b="1" spc="0">
                <a:solidFill>
                  <a:srgbClr val="FFCC00"/>
                </a:solidFill>
                <a:effectLst>
                  <a:outerShdw blurRad="38100" dist="38100" dir="2700000" algn="tl">
                    <a:srgbClr val="000000"/>
                  </a:outerShdw>
                </a:effectLst>
                <a:latin typeface="Times New Roman" pitchFamily="16" charset="0"/>
              </a:rPr>
              <a:t>ـ المنتجات البديلة</a:t>
            </a:r>
            <a:br>
              <a:rPr lang="en-US" altLang="ar-EG" sz="3740" b="1" spc="0">
                <a:solidFill>
                  <a:srgbClr val="FFCC00"/>
                </a:solidFill>
                <a:effectLst>
                  <a:outerShdw blurRad="38100" dist="38100" dir="2700000" algn="tl">
                    <a:srgbClr val="000000"/>
                  </a:outerShdw>
                </a:effectLst>
                <a:latin typeface="Times New Roman" pitchFamily="16" charset="0"/>
              </a:rPr>
            </a:br>
            <a:r>
              <a:rPr lang="en-US" altLang="ar-EG" sz="3740" b="1" spc="0">
                <a:solidFill>
                  <a:srgbClr val="FFCC00"/>
                </a:solidFill>
                <a:effectLst>
                  <a:outerShdw blurRad="38100" dist="38100" dir="2700000" algn="tl">
                    <a:srgbClr val="000000"/>
                  </a:outerShdw>
                </a:effectLst>
                <a:latin typeface="Times New Roman" pitchFamily="16" charset="0"/>
              </a:rPr>
              <a:t>			</a:t>
            </a:r>
            <a:endParaRPr lang="en-US" altLang="ar-EG" sz="3740" b="1">
              <a:solidFill>
                <a:srgbClr val="FFCC00"/>
              </a:solidFill>
              <a:effectLst>
                <a:outerShdw blurRad="38100" dist="38100" dir="2700000" algn="tl">
                  <a:srgbClr val="000000"/>
                </a:outerShdw>
              </a:effectLst>
              <a:latin typeface="Times New Roman" pitchFamily="16" charset="0"/>
            </a:endParaRPr>
          </a:p>
        </p:txBody>
      </p:sp>
      <p:sp>
        <p:nvSpPr>
          <p:cNvPr id="78856" name="Rectangle 7"/>
          <p:cNvSpPr>
            <a:spLocks noChangeArrowheads="1"/>
          </p:cNvSpPr>
          <p:nvPr/>
        </p:nvSpPr>
        <p:spPr bwMode="auto">
          <a:xfrm>
            <a:off x="564039" y="5760561"/>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777240"/>
                <a:tab pos="1554480"/>
                <a:tab pos="2331720"/>
                <a:tab pos="3108960"/>
                <a:tab pos="3886200"/>
                <a:tab pos="4663440"/>
                <a:tab pos="5440680"/>
                <a:tab pos="6217920"/>
                <a:tab pos="6995160"/>
                <a:tab pos="7772400"/>
                <a:tab pos="8549640"/>
                <a:tab pos="8781733"/>
                <a:tab pos="9163605"/>
              </a:tabLst>
            </a:pPr>
            <a:r>
              <a:rPr lang="en-US" altLang="ar-EG" sz="3740" b="1" spc="0">
                <a:solidFill>
                  <a:srgbClr val="FFCC00"/>
                </a:solidFill>
                <a:effectLst>
                  <a:outerShdw blurRad="38100" dist="38100" dir="2700000" algn="tl">
                    <a:srgbClr val="000000"/>
                  </a:outerShdw>
                </a:effectLst>
                <a:latin typeface="Times New Roman" pitchFamily="16" charset="0"/>
              </a:rPr>
              <a:t>  </a:t>
            </a:r>
            <a:r>
              <a:rPr lang="ar-SA" altLang="ar-EG" sz="3740" b="1" spc="0">
                <a:solidFill>
                  <a:srgbClr val="FFCC00"/>
                </a:solidFill>
                <a:effectLst>
                  <a:outerShdw blurRad="38100" dist="38100" dir="2700000" algn="tl">
                    <a:srgbClr val="000000"/>
                  </a:outerShdw>
                </a:effectLst>
                <a:latin typeface="Times New Roman" pitchFamily="16" charset="0"/>
              </a:rPr>
              <a:t>ـ تعزيز التواصل مع الممولين</a:t>
            </a:r>
            <a:r>
              <a:rPr lang="en-US" altLang="ar-EG" sz="3740" b="1" spc="0">
                <a:solidFill>
                  <a:srgbClr val="FFCC00"/>
                </a:solidFill>
                <a:effectLst>
                  <a:outerShdw blurRad="38100" dist="38100" dir="2700000" algn="tl">
                    <a:srgbClr val="000000"/>
                  </a:outerShdw>
                </a:effectLst>
                <a:latin typeface="Times New Roman" pitchFamily="16" charset="0"/>
              </a:rPr>
              <a:t>			</a:t>
            </a:r>
            <a:endParaRPr lang="en-US" altLang="ar-EG" sz="3740" b="1">
              <a:solidFill>
                <a:srgbClr val="FFCC00"/>
              </a:solidFill>
              <a:effectLst>
                <a:outerShdw blurRad="38100" dist="38100" dir="2700000" algn="tl">
                  <a:srgbClr val="000000"/>
                </a:outerShdw>
              </a:effectLst>
              <a:latin typeface="Times New Roman" pitchFamily="16" charset="0"/>
            </a:endParaRPr>
          </a:p>
        </p:txBody>
      </p:sp>
      <p:sp>
        <p:nvSpPr>
          <p:cNvPr id="78857" name="Rectangle 8"/>
          <p:cNvSpPr>
            <a:spLocks noChangeArrowheads="1"/>
          </p:cNvSpPr>
          <p:nvPr/>
        </p:nvSpPr>
        <p:spPr bwMode="auto">
          <a:xfrm>
            <a:off x="379175" y="6498670"/>
            <a:ext cx="6995160" cy="1165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FF8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500" tIns="39780" rIns="76500" bIns="39780" anchor="ctr" anchorCtr="0">
            <a:noAutofit/>
          </a:bodyPr>
          <a:lstStyle>
            <a:defPPr>
              <a:defRPr lang="en-GB"/>
            </a:defPPr>
            <a:lvl1pPr marL="0" indent="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1pPr>
            <a:lvl2pPr marL="631508" indent="-242888"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2pPr>
            <a:lvl3pPr marL="97155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3pPr>
            <a:lvl4pPr marL="136017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4pPr>
            <a:lvl5pPr marL="1748790" indent="-194310" algn="l" defTabSz="381873" rtl="0" eaLnBrk="0" fontAlgn="base" hangingPunct="0">
              <a:lnSpc>
                <a:spcPct val="100000"/>
              </a:lnSpc>
              <a:spcBef>
                <a:spcPct val="0"/>
              </a:spcBef>
              <a:spcAft>
                <a:spcPct val="0"/>
              </a:spcAft>
              <a:buClrTx/>
              <a:buSzTx/>
              <a:buFontTx/>
              <a:buNone/>
              <a:tabLst>
                <a:tab pos="0"/>
                <a:tab pos="777240"/>
                <a:tab pos="1554480"/>
                <a:tab pos="2331720"/>
                <a:tab pos="3108960"/>
                <a:tab pos="3886200"/>
                <a:tab pos="4663440"/>
                <a:tab pos="5440680"/>
                <a:tab pos="6217920"/>
                <a:tab pos="6995160"/>
                <a:tab pos="7772400"/>
                <a:tab pos="8549640"/>
                <a:tab pos="8781733"/>
                <a:tab pos="9163606"/>
              </a:tabLst>
              <a:defRPr kumimoji="0" lang="en-GB" altLang="en-US" sz="2040" b="0" i="0" u="none" baseline="0">
                <a:solidFill>
                  <a:srgbClr val="FFFFFF"/>
                </a:solidFill>
                <a:effectLst/>
                <a:latin typeface="Tahoma" panose="020b0604030504040204" pitchFamily="34" charset="0"/>
                <a:ea typeface="Arial"/>
                <a:cs typeface="Arial" pitchFamily="34" charset="0"/>
              </a:defRPr>
            </a:lvl5pPr>
            <a:lvl6pPr marL="213741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6pPr>
            <a:lvl7pPr marL="252603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7pPr>
            <a:lvl8pPr marL="291465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8pPr>
            <a:lvl9pPr marL="3303270" indent="-194310" defTabSz="381874" fontAlgn="base">
              <a:spcBef>
                <a:spcPct val="0"/>
              </a:spcBef>
              <a:spcAft>
                <a:spcPct val="0"/>
              </a:spcAft>
              <a:buClr>
                <a:srgbClr val="000000"/>
              </a:buClr>
              <a:buSzTx/>
              <a:buFont typeface="Times New Roman" panose="02020603050405020304" pitchFamily="18" charset="0"/>
              <a:tabLst>
                <a:tab pos="0"/>
                <a:tab pos="777240"/>
                <a:tab pos="1554480"/>
                <a:tab pos="2331720"/>
                <a:tab pos="3108960"/>
                <a:tab pos="3886200"/>
                <a:tab pos="4663440"/>
                <a:tab pos="5440680"/>
                <a:tab pos="6217920"/>
                <a:tab pos="6995160"/>
                <a:tab pos="7772400"/>
                <a:tab pos="8549640"/>
                <a:tab pos="8781733"/>
                <a:tab pos="9163606"/>
              </a:tabLst>
              <a:defRPr lang="en-GB" altLang="en-US" sz="2040">
                <a:solidFill>
                  <a:srgbClr val="FFFFFF"/>
                </a:solidFill>
                <a:latin typeface="Tahoma" panose="020b0604030504040204" pitchFamily="34" charset="0"/>
                <a:cs typeface="Arial" pitchFamily="34" charset="0"/>
              </a:defRPr>
            </a:lvl9pPr>
          </a:lstStyle>
          <a:p>
            <a:pPr marL="0" marR="0" lvl="0" indent="0" algn="r" rtl="1" eaLnBrk="1" hangingPunct="1">
              <a:tabLst>
                <a:tab pos="0"/>
                <a:tab pos="777240"/>
                <a:tab pos="1554480"/>
                <a:tab pos="2331720"/>
                <a:tab pos="3108960"/>
                <a:tab pos="3886200"/>
                <a:tab pos="4663440"/>
                <a:tab pos="5440680"/>
                <a:tab pos="6217920"/>
                <a:tab pos="6995160"/>
                <a:tab pos="7772400"/>
                <a:tab pos="8549640"/>
                <a:tab pos="8781733"/>
                <a:tab pos="9163605"/>
              </a:tabLst>
            </a:pPr>
            <a:r>
              <a:rPr lang="ar-SA" altLang="ar-EG" sz="3740" b="1" spc="0">
                <a:solidFill>
                  <a:srgbClr val="FFCC00"/>
                </a:solidFill>
                <a:effectLst>
                  <a:outerShdw blurRad="38100" dist="38100" dir="2700000" algn="tl">
                    <a:srgbClr val="000000"/>
                  </a:outerShdw>
                </a:effectLst>
                <a:latin typeface="Times New Roman" pitchFamily="16" charset="0"/>
              </a:rPr>
              <a:t>ـ زوال التواصل مع الزبائن</a:t>
            </a:r>
            <a:r>
              <a:rPr lang="en-US" altLang="ar-EG" sz="3740" b="1" spc="0">
                <a:solidFill>
                  <a:srgbClr val="FFCC00"/>
                </a:solidFill>
                <a:effectLst>
                  <a:outerShdw blurRad="38100" dist="38100" dir="2700000" algn="tl">
                    <a:srgbClr val="000000"/>
                  </a:outerShdw>
                </a:effectLst>
                <a:latin typeface="Times New Roman" pitchFamily="16" charset="0"/>
              </a:rPr>
              <a:t>				</a:t>
            </a:r>
            <a:endParaRPr lang="en-US" altLang="ar-EG" sz="3740" b="1">
              <a:solidFill>
                <a:srgbClr val="FFCC00"/>
              </a:solidFill>
              <a:effectLst>
                <a:outerShdw blurRad="38100" dist="38100" dir="2700000" algn="tl">
                  <a:srgbClr val="000000"/>
                </a:outerShdw>
              </a:effectLst>
              <a:latin typeface="Times New Roman" pitchFamily="16"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dur="1000" fill="hold" nodeType="clickEffect">
                                  <p:stCondLst>
                                    <p:cond delay="0"/>
                                  </p:stCondLst>
                                  <p:childTnLst>
                                    <p:set>
                                      <p:cBhvr additive="none">
                                        <p:cTn id="6" dur="1" fill="hold">
                                          <p:stCondLst>
                                            <p:cond delay="0"/>
                                          </p:stCondLst>
                                        </p:cTn>
                                        <p:tgtEl>
                                          <p:spTgt spid="78852"/>
                                        </p:tgtEl>
                                        <p:attrNameLst>
                                          <p:attrName>style.visibility</p:attrName>
                                        </p:attrNameLst>
                                      </p:cBhvr>
                                      <p:to>
                                        <p:strVal val="visible"/>
                                      </p:to>
                                    </p:set>
                                    <p:animEffect transition="in" filter="fade">
                                      <p:cBhvr additive="none">
                                        <p:cTn id="7" dur="1000"/>
                                        <p:tgtEl>
                                          <p:spTgt spid="78852"/>
                                        </p:tgtEl>
                                      </p:cBhvr>
                                    </p:animEffect>
                                    <p:anim calcmode="lin" valueType="num">
                                      <p:cBhvr additive="none">
                                        <p:cTn id="8" dur="1000" fill="hold"/>
                                        <p:tgtEl>
                                          <p:spTgt spid="78852"/>
                                        </p:tgtEl>
                                        <p:attrNameLst>
                                          <p:attrName>ppt_x</p:attrName>
                                        </p:attrNameLst>
                                      </p:cBhvr>
                                      <p:tavLst>
                                        <p:tav tm="100000">
                                          <p:val>
                                            <p:strVal val="#ppt_x"/>
                                          </p:val>
                                        </p:tav>
                                        <p:tav>
                                          <p:val>
                                            <p:strVal val="#ppt_x"/>
                                          </p:val>
                                        </p:tav>
                                      </p:tavLst>
                                    </p:anim>
                                    <p:anim calcmode="lin" valueType="num">
                                      <p:cBhvr additive="none">
                                        <p:cTn id="9" dur="1000" fill="hold"/>
                                        <p:tgtEl>
                                          <p:spTgt spid="78852"/>
                                        </p:tgtEl>
                                        <p:attrNameLst>
                                          <p:attrName>ppt_y</p:attrName>
                                        </p:attrNameLst>
                                      </p:cBhvr>
                                      <p:tavLst>
                                        <p:tav tm="100000">
                                          <p:val>
                                            <p:strVal val="#ppt_y-.1"/>
                                          </p:val>
                                        </p:tav>
                                        <p:tav>
                                          <p:val>
                                            <p:strVal val="#ppt_y"/>
                                          </p:val>
                                        </p:tav>
                                      </p:tavLst>
                                    </p:anim>
                                  </p:childTnLst>
                                </p:cTn>
                              </p:par>
                              <p:par>
                                <p:cTn id="10" presetID="47" presetClass="entr" presetSubtype="0" dur="1000" fill="hold" nodeType="withEffect">
                                  <p:stCondLst>
                                    <p:cond delay="0"/>
                                  </p:stCondLst>
                                  <p:childTnLst>
                                    <p:set>
                                      <p:cBhvr additive="none">
                                        <p:cTn id="11" dur="1" fill="hold">
                                          <p:stCondLst>
                                            <p:cond delay="0"/>
                                          </p:stCondLst>
                                        </p:cTn>
                                        <p:tgtEl>
                                          <p:spTgt spid="78851"/>
                                        </p:tgtEl>
                                        <p:attrNameLst>
                                          <p:attrName>style.visibility</p:attrName>
                                        </p:attrNameLst>
                                      </p:cBhvr>
                                      <p:to>
                                        <p:strVal val="visible"/>
                                      </p:to>
                                    </p:set>
                                    <p:animEffect transition="in" filter="fade">
                                      <p:cBhvr additive="none">
                                        <p:cTn id="12" dur="1000"/>
                                        <p:tgtEl>
                                          <p:spTgt spid="78851"/>
                                        </p:tgtEl>
                                      </p:cBhvr>
                                    </p:animEffect>
                                    <p:anim calcmode="lin" valueType="num">
                                      <p:cBhvr additive="none">
                                        <p:cTn id="13" dur="1000" fill="hold"/>
                                        <p:tgtEl>
                                          <p:spTgt spid="78851"/>
                                        </p:tgtEl>
                                        <p:attrNameLst>
                                          <p:attrName>ppt_x</p:attrName>
                                        </p:attrNameLst>
                                      </p:cBhvr>
                                      <p:tavLst>
                                        <p:tav tm="100000">
                                          <p:val>
                                            <p:strVal val="#ppt_x"/>
                                          </p:val>
                                        </p:tav>
                                        <p:tav>
                                          <p:val>
                                            <p:strVal val="#ppt_x"/>
                                          </p:val>
                                        </p:tav>
                                      </p:tavLst>
                                    </p:anim>
                                    <p:anim calcmode="lin" valueType="num">
                                      <p:cBhvr additive="none">
                                        <p:cTn id="14" dur="1000" fill="hold"/>
                                        <p:tgtEl>
                                          <p:spTgt spid="78851"/>
                                        </p:tgtEl>
                                        <p:attrNameLst>
                                          <p:attrName>ppt_y</p:attrName>
                                        </p:attrNameLst>
                                      </p:cBhvr>
                                      <p:tavLst>
                                        <p:tav tm="100000">
                                          <p:val>
                                            <p:strVal val="#ppt_y-.1"/>
                                          </p:val>
                                        </p:tav>
                                        <p:tav>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dur="1000" fill="hold" nodeType="clickEffect">
                                  <p:stCondLst>
                                    <p:cond delay="0"/>
                                  </p:stCondLst>
                                  <p:childTnLst>
                                    <p:set>
                                      <p:cBhvr additive="none">
                                        <p:cTn id="18" dur="1" fill="hold">
                                          <p:stCondLst>
                                            <p:cond delay="0"/>
                                          </p:stCondLst>
                                        </p:cTn>
                                        <p:tgtEl>
                                          <p:spTgt spid="78853">
                                            <p:txEl>
                                              <p:pRg st="0" end="0"/>
                                            </p:txEl>
                                          </p:spTgt>
                                        </p:tgtEl>
                                        <p:attrNameLst>
                                          <p:attrName>style.visibility</p:attrName>
                                        </p:attrNameLst>
                                      </p:cBhvr>
                                      <p:to>
                                        <p:strVal val="visible"/>
                                      </p:to>
                                    </p:set>
                                    <p:animEffect transition="in" filter="fade">
                                      <p:cBhvr additive="none">
                                        <p:cTn id="19" dur="1000"/>
                                        <p:tgtEl>
                                          <p:spTgt spid="78853">
                                            <p:txEl>
                                              <p:pRg st="0" end="0"/>
                                            </p:txEl>
                                          </p:spTgt>
                                        </p:tgtEl>
                                      </p:cBhvr>
                                    </p:animEffect>
                                    <p:anim calcmode="lin" valueType="num">
                                      <p:cBhvr additive="none">
                                        <p:cTn id="20" dur="1000" fill="hold"/>
                                        <p:tgtEl>
                                          <p:spTgt spid="78853">
                                            <p:txEl>
                                              <p:pRg st="0" end="0"/>
                                            </p:txEl>
                                          </p:spTgt>
                                        </p:tgtEl>
                                        <p:attrNameLst>
                                          <p:attrName>ppt_x</p:attrName>
                                        </p:attrNameLst>
                                      </p:cBhvr>
                                      <p:tavLst>
                                        <p:tav tm="100000">
                                          <p:val>
                                            <p:strVal val="#ppt_x"/>
                                          </p:val>
                                        </p:tav>
                                        <p:tav>
                                          <p:val>
                                            <p:strVal val="#ppt_x"/>
                                          </p:val>
                                        </p:tav>
                                      </p:tavLst>
                                    </p:anim>
                                    <p:anim calcmode="lin" valueType="num">
                                      <p:cBhvr additive="none">
                                        <p:cTn id="21" dur="1000" fill="hold"/>
                                        <p:tgtEl>
                                          <p:spTgt spid="78853">
                                            <p:txEl>
                                              <p:pRg st="0" end="0"/>
                                            </p:txEl>
                                          </p:spTgt>
                                        </p:tgtEl>
                                        <p:attrNameLst>
                                          <p:attrName>ppt_y</p:attrName>
                                        </p:attrNameLst>
                                      </p:cBhvr>
                                      <p:tavLst>
                                        <p:tav tm="100000">
                                          <p:val>
                                            <p:strVal val="#ppt_y+.1"/>
                                          </p:val>
                                        </p:tav>
                                        <p:tav>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dur="1000" fill="hold" nodeType="clickEffect">
                                  <p:stCondLst>
                                    <p:cond delay="0"/>
                                  </p:stCondLst>
                                  <p:childTnLst>
                                    <p:set>
                                      <p:cBhvr additive="none">
                                        <p:cTn id="25" dur="1" fill="hold">
                                          <p:stCondLst>
                                            <p:cond delay="0"/>
                                          </p:stCondLst>
                                        </p:cTn>
                                        <p:tgtEl>
                                          <p:spTgt spid="78854">
                                            <p:txEl>
                                              <p:pRg st="0" end="0"/>
                                            </p:txEl>
                                          </p:spTgt>
                                        </p:tgtEl>
                                        <p:attrNameLst>
                                          <p:attrName>style.visibility</p:attrName>
                                        </p:attrNameLst>
                                      </p:cBhvr>
                                      <p:to>
                                        <p:strVal val="visible"/>
                                      </p:to>
                                    </p:set>
                                    <p:animEffect transition="in" filter="fade">
                                      <p:cBhvr additive="none">
                                        <p:cTn id="26" dur="1000"/>
                                        <p:tgtEl>
                                          <p:spTgt spid="78854">
                                            <p:txEl>
                                              <p:pRg st="0" end="0"/>
                                            </p:txEl>
                                          </p:spTgt>
                                        </p:tgtEl>
                                      </p:cBhvr>
                                    </p:animEffect>
                                    <p:anim calcmode="lin" valueType="num">
                                      <p:cBhvr additive="none">
                                        <p:cTn id="27" dur="1000" fill="hold"/>
                                        <p:tgtEl>
                                          <p:spTgt spid="78854">
                                            <p:txEl>
                                              <p:pRg st="0" end="0"/>
                                            </p:txEl>
                                          </p:spTgt>
                                        </p:tgtEl>
                                        <p:attrNameLst>
                                          <p:attrName>ppt_x</p:attrName>
                                        </p:attrNameLst>
                                      </p:cBhvr>
                                      <p:tavLst>
                                        <p:tav tm="100000">
                                          <p:val>
                                            <p:strVal val="#ppt_x"/>
                                          </p:val>
                                        </p:tav>
                                        <p:tav>
                                          <p:val>
                                            <p:strVal val="#ppt_x"/>
                                          </p:val>
                                        </p:tav>
                                      </p:tavLst>
                                    </p:anim>
                                    <p:anim calcmode="lin" valueType="num">
                                      <p:cBhvr additive="none">
                                        <p:cTn id="28" dur="1000" fill="hold"/>
                                        <p:tgtEl>
                                          <p:spTgt spid="78854">
                                            <p:txEl>
                                              <p:pRg st="0" end="0"/>
                                            </p:txEl>
                                          </p:spTgt>
                                        </p:tgtEl>
                                        <p:attrNameLst>
                                          <p:attrName>ppt_y</p:attrName>
                                        </p:attrNameLst>
                                      </p:cBhvr>
                                      <p:tavLst>
                                        <p:tav tm="100000">
                                          <p:val>
                                            <p:strVal val="#ppt_y+.1"/>
                                          </p:val>
                                        </p:tav>
                                        <p:tav>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dur="1000" fill="hold" nodeType="clickEffect">
                                  <p:stCondLst>
                                    <p:cond delay="0"/>
                                  </p:stCondLst>
                                  <p:childTnLst>
                                    <p:set>
                                      <p:cBhvr additive="none">
                                        <p:cTn id="32" dur="1" fill="hold">
                                          <p:stCondLst>
                                            <p:cond delay="0"/>
                                          </p:stCondLst>
                                        </p:cTn>
                                        <p:tgtEl>
                                          <p:spTgt spid="78855">
                                            <p:txEl>
                                              <p:pRg st="0" end="0"/>
                                            </p:txEl>
                                          </p:spTgt>
                                        </p:tgtEl>
                                        <p:attrNameLst>
                                          <p:attrName>style.visibility</p:attrName>
                                        </p:attrNameLst>
                                      </p:cBhvr>
                                      <p:to>
                                        <p:strVal val="visible"/>
                                      </p:to>
                                    </p:set>
                                    <p:animEffect transition="in" filter="fade">
                                      <p:cBhvr additive="none">
                                        <p:cTn id="33" dur="1000"/>
                                        <p:tgtEl>
                                          <p:spTgt spid="78855">
                                            <p:txEl>
                                              <p:pRg st="0" end="0"/>
                                            </p:txEl>
                                          </p:spTgt>
                                        </p:tgtEl>
                                      </p:cBhvr>
                                    </p:animEffect>
                                    <p:anim calcmode="lin" valueType="num">
                                      <p:cBhvr additive="none">
                                        <p:cTn id="34" dur="1000" fill="hold"/>
                                        <p:tgtEl>
                                          <p:spTgt spid="78855">
                                            <p:txEl>
                                              <p:pRg st="0" end="0"/>
                                            </p:txEl>
                                          </p:spTgt>
                                        </p:tgtEl>
                                        <p:attrNameLst>
                                          <p:attrName>ppt_x</p:attrName>
                                        </p:attrNameLst>
                                      </p:cBhvr>
                                      <p:tavLst>
                                        <p:tav tm="100000">
                                          <p:val>
                                            <p:strVal val="#ppt_x"/>
                                          </p:val>
                                        </p:tav>
                                        <p:tav>
                                          <p:val>
                                            <p:strVal val="#ppt_x"/>
                                          </p:val>
                                        </p:tav>
                                      </p:tavLst>
                                    </p:anim>
                                    <p:anim calcmode="lin" valueType="num">
                                      <p:cBhvr additive="none">
                                        <p:cTn id="35" dur="1000" fill="hold"/>
                                        <p:tgtEl>
                                          <p:spTgt spid="78855">
                                            <p:txEl>
                                              <p:pRg st="0" end="0"/>
                                            </p:txEl>
                                          </p:spTgt>
                                        </p:tgtEl>
                                        <p:attrNameLst>
                                          <p:attrName>ppt_y</p:attrName>
                                        </p:attrNameLst>
                                      </p:cBhvr>
                                      <p:tavLst>
                                        <p:tav tm="100000">
                                          <p:val>
                                            <p:strVal val="#ppt_y+.1"/>
                                          </p:val>
                                        </p:tav>
                                        <p:tav>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dur="1000" fill="hold" nodeType="clickEffect">
                                  <p:stCondLst>
                                    <p:cond delay="0"/>
                                  </p:stCondLst>
                                  <p:childTnLst>
                                    <p:set>
                                      <p:cBhvr additive="none">
                                        <p:cTn id="39" dur="1" fill="hold">
                                          <p:stCondLst>
                                            <p:cond delay="0"/>
                                          </p:stCondLst>
                                        </p:cTn>
                                        <p:tgtEl>
                                          <p:spTgt spid="78856">
                                            <p:txEl>
                                              <p:pRg st="0" end="0"/>
                                            </p:txEl>
                                          </p:spTgt>
                                        </p:tgtEl>
                                        <p:attrNameLst>
                                          <p:attrName>style.visibility</p:attrName>
                                        </p:attrNameLst>
                                      </p:cBhvr>
                                      <p:to>
                                        <p:strVal val="visible"/>
                                      </p:to>
                                    </p:set>
                                    <p:animEffect transition="in" filter="fade">
                                      <p:cBhvr additive="none">
                                        <p:cTn id="40" dur="1000"/>
                                        <p:tgtEl>
                                          <p:spTgt spid="78856">
                                            <p:txEl>
                                              <p:pRg st="0" end="0"/>
                                            </p:txEl>
                                          </p:spTgt>
                                        </p:tgtEl>
                                      </p:cBhvr>
                                    </p:animEffect>
                                    <p:anim calcmode="lin" valueType="num">
                                      <p:cBhvr additive="none">
                                        <p:cTn id="41" dur="1000" fill="hold"/>
                                        <p:tgtEl>
                                          <p:spTgt spid="78856">
                                            <p:txEl>
                                              <p:pRg st="0" end="0"/>
                                            </p:txEl>
                                          </p:spTgt>
                                        </p:tgtEl>
                                        <p:attrNameLst>
                                          <p:attrName>ppt_x</p:attrName>
                                        </p:attrNameLst>
                                      </p:cBhvr>
                                      <p:tavLst>
                                        <p:tav tm="100000">
                                          <p:val>
                                            <p:strVal val="#ppt_x"/>
                                          </p:val>
                                        </p:tav>
                                        <p:tav>
                                          <p:val>
                                            <p:strVal val="#ppt_x"/>
                                          </p:val>
                                        </p:tav>
                                      </p:tavLst>
                                    </p:anim>
                                    <p:anim calcmode="lin" valueType="num">
                                      <p:cBhvr additive="none">
                                        <p:cTn id="42" dur="1000" fill="hold"/>
                                        <p:tgtEl>
                                          <p:spTgt spid="78856">
                                            <p:txEl>
                                              <p:pRg st="0" end="0"/>
                                            </p:txEl>
                                          </p:spTgt>
                                        </p:tgtEl>
                                        <p:attrNameLst>
                                          <p:attrName>ppt_y</p:attrName>
                                        </p:attrNameLst>
                                      </p:cBhvr>
                                      <p:tavLst>
                                        <p:tav tm="100000">
                                          <p:val>
                                            <p:strVal val="#ppt_y+.1"/>
                                          </p:val>
                                        </p:tav>
                                        <p:tav>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42" presetClass="entr" presetSubtype="0" dur="1000" fill="hold" nodeType="clickEffect">
                                  <p:stCondLst>
                                    <p:cond delay="0"/>
                                  </p:stCondLst>
                                  <p:childTnLst>
                                    <p:set>
                                      <p:cBhvr additive="none">
                                        <p:cTn id="46" dur="1" fill="hold">
                                          <p:stCondLst>
                                            <p:cond delay="0"/>
                                          </p:stCondLst>
                                        </p:cTn>
                                        <p:tgtEl>
                                          <p:spTgt spid="78857">
                                            <p:txEl>
                                              <p:pRg st="0" end="0"/>
                                            </p:txEl>
                                          </p:spTgt>
                                        </p:tgtEl>
                                        <p:attrNameLst>
                                          <p:attrName>style.visibility</p:attrName>
                                        </p:attrNameLst>
                                      </p:cBhvr>
                                      <p:to>
                                        <p:strVal val="visible"/>
                                      </p:to>
                                    </p:set>
                                    <p:animEffect transition="in" filter="fade">
                                      <p:cBhvr additive="none">
                                        <p:cTn id="47" dur="1000"/>
                                        <p:tgtEl>
                                          <p:spTgt spid="78857">
                                            <p:txEl>
                                              <p:pRg st="0" end="0"/>
                                            </p:txEl>
                                          </p:spTgt>
                                        </p:tgtEl>
                                      </p:cBhvr>
                                    </p:animEffect>
                                    <p:anim calcmode="lin" valueType="num">
                                      <p:cBhvr additive="none">
                                        <p:cTn id="48" dur="1000" fill="hold"/>
                                        <p:tgtEl>
                                          <p:spTgt spid="78857">
                                            <p:txEl>
                                              <p:pRg st="0" end="0"/>
                                            </p:txEl>
                                          </p:spTgt>
                                        </p:tgtEl>
                                        <p:attrNameLst>
                                          <p:attrName>ppt_x</p:attrName>
                                        </p:attrNameLst>
                                      </p:cBhvr>
                                      <p:tavLst>
                                        <p:tav tm="100000">
                                          <p:val>
                                            <p:strVal val="#ppt_x"/>
                                          </p:val>
                                        </p:tav>
                                        <p:tav>
                                          <p:val>
                                            <p:strVal val="#ppt_x"/>
                                          </p:val>
                                        </p:tav>
                                      </p:tavLst>
                                    </p:anim>
                                    <p:anim calcmode="lin" valueType="num">
                                      <p:cBhvr additive="none">
                                        <p:cTn id="49" dur="1000" fill="hold"/>
                                        <p:tgtEl>
                                          <p:spTgt spid="78857">
                                            <p:txEl>
                                              <p:pRg st="0" end="0"/>
                                            </p:txEl>
                                          </p:spTgt>
                                        </p:tgtEl>
                                        <p:attrNameLst>
                                          <p:attrName>ppt_y</p:attrName>
                                        </p:attrNameLst>
                                      </p:cBhvr>
                                      <p:tavLst>
                                        <p:tav tm="100000">
                                          <p:val>
                                            <p:strVal val="#ppt_y+.1"/>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2987558"/>
            <a:ext cx="5480376" cy="3707023"/>
          </a:xfrm>
        </p:spPr>
        <p:txBody>
          <a:bodyPr>
            <a:normAutofit/>
          </a:bodyPr>
          <a:lstStyle/>
          <a:p>
            <a:pPr algn="r"/>
            <a:r>
              <a:rPr lang="ar-EG" sz="1785" smtClean="0"/>
              <a:t>الهدف من المشروع</a:t>
            </a:r>
          </a:p>
          <a:p>
            <a:pPr algn="r"/>
            <a:r>
              <a:rPr lang="ar-EG" sz="1785" smtClean="0"/>
              <a:t>فما الغرض الأساسى من المشروع أو المنتج مثل إحداث طفرة فى مجال ما أو إنشاء شىء مختلف للعامة.</a:t>
            </a:r>
            <a:endParaRPr lang="en-US" sz="1785"/>
          </a:p>
        </p:txBody>
      </p:sp>
    </p:spTree>
    <p:extLst>
      <p:ext uri="{BB962C8B-B14F-4D97-AF65-F5344CB8AC3E}">
        <p14:creationId xmlns:p14="http://schemas.microsoft.com/office/powerpoint/2010/main" val="685200429"/>
      </p:ext>
    </p:extLst>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503973" y="3209624"/>
            <a:ext cx="5480376" cy="3390576"/>
          </a:xfrm>
        </p:spPr>
        <p:txBody>
          <a:bodyPr>
            <a:normAutofit/>
          </a:bodyPr>
          <a:lstStyle/>
          <a:p>
            <a:pPr algn="r"/>
            <a:r>
              <a:rPr lang="ar-EG" sz="1785" smtClean="0"/>
              <a:t>ما سيستطيع المشروع المنتج تقديمه وما لا يستطيع</a:t>
            </a:r>
          </a:p>
          <a:p>
            <a:pPr algn="r"/>
            <a:r>
              <a:rPr lang="ar-EG" sz="1785" smtClean="0"/>
              <a:t>حيث سيتم مناقشة المميزات وما الذى سيكون غير متوفر فى المشروع.</a:t>
            </a:r>
            <a:endParaRPr lang="en-US" sz="1785"/>
          </a:p>
        </p:txBody>
      </p:sp>
    </p:spTree>
    <p:extLst>
      <p:ext uri="{BB962C8B-B14F-4D97-AF65-F5344CB8AC3E}">
        <p14:creationId xmlns:p14="http://schemas.microsoft.com/office/powerpoint/2010/main" val="983054100"/>
      </p:ext>
    </p:extLst>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2970902"/>
            <a:ext cx="5480376" cy="3723679"/>
          </a:xfrm>
        </p:spPr>
        <p:txBody>
          <a:bodyPr>
            <a:normAutofit/>
          </a:bodyPr>
          <a:lstStyle/>
          <a:p>
            <a:pPr algn="r"/>
            <a:r>
              <a:rPr lang="ar-EG" sz="1785" smtClean="0"/>
              <a:t>الجمهور المستهدف:</a:t>
            </a:r>
            <a:br>
              <a:rPr lang="ar-EG" sz="1785" smtClean="0"/>
            </a:br>
            <a:r>
              <a:rPr lang="ar-EG" sz="1785" smtClean="0"/>
              <a:t>تحديد الفئة التى سيتم تقديم المشروع أو المنتج لها بمختلف الفئات، ويمكن أن يكون المشروع مقدم لجميع أنواع الجمهور.</a:t>
            </a:r>
            <a:endParaRPr lang="en-US" sz="1785"/>
          </a:p>
        </p:txBody>
      </p:sp>
    </p:spTree>
    <p:extLst>
      <p:ext uri="{BB962C8B-B14F-4D97-AF65-F5344CB8AC3E}">
        <p14:creationId xmlns:p14="http://schemas.microsoft.com/office/powerpoint/2010/main" val="387268239"/>
      </p:ext>
    </p:extLst>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 Placeholder 2"/>
          <p:cNvSpPr>
            <a:spLocks noGrp="1"/>
          </p:cNvSpPr>
          <p:nvPr>
            <p:ph type="body" idx="1"/>
          </p:nvPr>
        </p:nvSpPr>
        <p:spPr>
          <a:xfrm>
            <a:off x="431801" y="2976454"/>
            <a:ext cx="5480376" cy="3718127"/>
          </a:xfrm>
        </p:spPr>
        <p:txBody>
          <a:bodyPr>
            <a:normAutofit/>
          </a:bodyPr>
          <a:lstStyle/>
          <a:p>
            <a:pPr algn="r"/>
            <a:r>
              <a:rPr lang="ar-EG" sz="1785" smtClean="0"/>
              <a:t>المكان:</a:t>
            </a:r>
          </a:p>
          <a:p>
            <a:pPr algn="r"/>
            <a:r>
              <a:rPr lang="ar-EG" sz="1785" smtClean="0"/>
              <a:t>تحديد المكان المناسب لإنشاء المشروع عليه حيث يجب أن يكون مناسب لنوع المشروع.</a:t>
            </a:r>
            <a:endParaRPr lang="en-US" sz="1785"/>
          </a:p>
        </p:txBody>
      </p:sp>
    </p:spTree>
    <p:extLst>
      <p:ext uri="{BB962C8B-B14F-4D97-AF65-F5344CB8AC3E}">
        <p14:creationId xmlns:p14="http://schemas.microsoft.com/office/powerpoint/2010/main" val="1214492659"/>
      </p:ext>
    </p:extLst>
  </p:cSld>
  <p:clrMapOvr>
    <a:masterClrMapping/>
  </p:clrMapOvr>
  <p:transition/>
  <p:timing/>
</p:sld>
</file>

<file path=ppt/tags/tag1.xml><?xml version="1.0" encoding="utf-8"?>
<p:tagLst xmlns:p="http://schemas.openxmlformats.org/presentationml/2006/main">
  <p:tag name="AS_NET" val="5.0.6"/>
  <p:tag name="AS_OS" val="Microsoft Windows NT 10.0.17763.0"/>
  <p:tag name="AS_RELEASE_DATE" val="2022.05.14"/>
  <p:tag name="AS_TITLE" val="Aspose.Slides for .NET5"/>
  <p:tag name="AS_VERSION" val="22.5"/>
</p:tagLst>
</file>

<file path=ppt/theme/theme1.xml><?xml version="1.0" encoding="utf-8"?>
<a:theme xmlns:r="http://schemas.openxmlformats.org/officeDocument/2006/relationships"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theme>
</file>

<file path=ppt/theme/theme2.xml><?xml version="1.0" encoding="utf-8"?>
<a:theme xmlns:r="http://schemas.openxmlformats.org/officeDocument/2006/relationships"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Trebuchet MS" panose="020b0603020202020204"/>
        <a:cs typeface="Arial"/>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Trebuchet MS" panose="020b0603020202020204"/>
        <a:cs typeface="Arial"/>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r="http://schemas.openxmlformats.org/officeDocument/2006/relationships"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ahoma"/>
        <a:ea typeface="Tahoma"/>
        <a:cs typeface="Tahoma"/>
      </a:majorFont>
      <a:minorFont>
        <a:latin typeface="Tahoma"/>
        <a:ea typeface="Tahoma"/>
        <a:cs typeface="Taho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449263" rtl="1"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ar-EG" sz="2400" b="0" i="0" u="none" strike="noStrike" cap="none" normalizeH="0" baseline="0" smtClean="0">
            <a:ln>
              <a:noFill/>
            </a:ln>
            <a:solidFill>
              <a:schemeClr val="bg1"/>
            </a:solidFill>
            <a:effectLst/>
            <a:latin typeface="Tahoma" panose="020B060403050404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449263" rtl="1"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ar-EG" sz="2400" b="0" i="0" u="none" strike="noStrike" cap="none" normalizeH="0" baseline="0" smtClean="0">
            <a:ln>
              <a:noFill/>
            </a:ln>
            <a:solidFill>
              <a:schemeClr val="bg1"/>
            </a:solidFill>
            <a:effectLst/>
            <a:latin typeface="Tahoma" panose="020B0604030504040204" pitchFamily="34" charset="0"/>
            <a:cs typeface="Arial" panose="020B0604020202020204"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r="http://schemas.openxmlformats.org/officeDocument/2006/relationships"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Custom</PresentationFormat>
  <Paragraphs>276</Paragraphs>
  <Slides>56</Slides>
  <Notes>38</Notes>
  <TotalTime>2</TotalTime>
  <HiddenSlides>0</HiddenSlides>
  <MMClips>0</MMClips>
  <ScaleCrop>0</ScaleCrop>
  <HeadingPairs>
    <vt:vector baseType="variant" size="6">
      <vt:variant>
        <vt:lpstr>Fonts used</vt:lpstr>
      </vt:variant>
      <vt:variant>
        <vt:i4>16</vt:i4>
      </vt:variant>
      <vt:variant>
        <vt:lpstr>Theme</vt:lpstr>
      </vt:variant>
      <vt:variant>
        <vt:i4>1</vt:i4>
      </vt:variant>
      <vt:variant>
        <vt:lpstr>Slide Titles</vt:lpstr>
      </vt:variant>
      <vt:variant>
        <vt:i4>56</vt:i4>
      </vt:variant>
    </vt:vector>
  </HeadingPairs>
  <TitlesOfParts>
    <vt:vector baseType="lpstr" size="73">
      <vt:lpstr>Arial</vt:lpstr>
      <vt:lpstr>Calibri</vt:lpstr>
      <vt:lpstr>Microsoft Sans Serif</vt:lpstr>
      <vt:lpstr>Wingdings 3</vt:lpstr>
      <vt:lpstr>Trebuchet MS</vt:lpstr>
      <vt:lpstr>Times New Roman</vt:lpstr>
      <vt:lpstr>Tahoma</vt:lpstr>
      <vt:lpstr>Broadway</vt:lpstr>
      <vt:lpstr>Arabic Typesetting</vt:lpstr>
      <vt:lpstr>Calibri Light</vt:lpstr>
      <vt:lpstr>Courier New</vt:lpstr>
      <vt:lpstr>Arabic Transparent</vt:lpstr>
      <vt:lpstr>Abadi MT Condensed Light</vt:lpstr>
      <vt:lpstr>Simplified Arabic</vt:lpstr>
      <vt:lpstr>Wingdings</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22.0500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Presentation</dc:title>
  <dc:creator>egyprojects.com</dc:creator>
  <cp:keywords>egyprojects.com</cp:keywords>
  <cp:lastModifiedBy>GOEIC</cp:lastModifiedBy>
  <cp:revision>1</cp:revision>
  <dcterms:modified xsi:type="dcterms:W3CDTF">2022-08-08T21:40:11Z</dcterms:modified>
</cp:coreProperties>
</file>